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3" r:id="rId3"/>
    <p:sldId id="297" r:id="rId4"/>
    <p:sldId id="291" r:id="rId5"/>
    <p:sldId id="293" r:id="rId6"/>
    <p:sldId id="294" r:id="rId7"/>
    <p:sldId id="301" r:id="rId8"/>
    <p:sldId id="302" r:id="rId9"/>
    <p:sldId id="298" r:id="rId10"/>
    <p:sldId id="303" r:id="rId11"/>
    <p:sldId id="306" r:id="rId12"/>
    <p:sldId id="307" r:id="rId13"/>
    <p:sldId id="299" r:id="rId14"/>
    <p:sldId id="305" r:id="rId15"/>
    <p:sldId id="30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CCC02-8FA6-40B4-955C-82E7385006F2}"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n-US"/>
        </a:p>
      </dgm:t>
    </dgm:pt>
    <dgm:pt modelId="{CE276714-0AA2-483B-8F58-319F66EB5192}">
      <dgm:prSet phldrT="[Text]"/>
      <dgm:spPr/>
      <dgm:t>
        <a:bodyPr/>
        <a:lstStyle/>
        <a:p>
          <a:pPr algn="ctr"/>
          <a:r>
            <a:rPr lang="en-US" b="1" dirty="0" smtClean="0">
              <a:solidFill>
                <a:schemeClr val="tx1"/>
              </a:solidFill>
            </a:rPr>
            <a:t>FUNDS OF KNOWLEDGE </a:t>
          </a:r>
        </a:p>
        <a:p>
          <a:pPr algn="ctr"/>
          <a:r>
            <a:rPr lang="en-US" dirty="0" smtClean="0">
              <a:solidFill>
                <a:schemeClr val="tx1"/>
              </a:solidFill>
            </a:rPr>
            <a:t>Bring assets from SELF</a:t>
          </a:r>
          <a:endParaRPr lang="en-US" dirty="0">
            <a:solidFill>
              <a:schemeClr val="tx1"/>
            </a:solidFill>
          </a:endParaRPr>
        </a:p>
      </dgm:t>
    </dgm:pt>
    <dgm:pt modelId="{80FE4A68-67F0-4DB0-8C46-9FC3DCEC4523}" type="parTrans" cxnId="{6D04DFE1-B190-41E0-A971-268585BA395E}">
      <dgm:prSet/>
      <dgm:spPr/>
      <dgm:t>
        <a:bodyPr/>
        <a:lstStyle/>
        <a:p>
          <a:endParaRPr lang="en-US"/>
        </a:p>
      </dgm:t>
    </dgm:pt>
    <dgm:pt modelId="{EC9B13A5-8B37-42A5-863C-24500D01F01E}" type="sibTrans" cxnId="{6D04DFE1-B190-41E0-A971-268585BA395E}">
      <dgm:prSet/>
      <dgm:spPr/>
      <dgm:t>
        <a:bodyPr/>
        <a:lstStyle/>
        <a:p>
          <a:endParaRPr lang="en-US"/>
        </a:p>
      </dgm:t>
    </dgm:pt>
    <dgm:pt modelId="{EC8E8BDF-FBA7-44A2-93F5-7078DA4599DC}">
      <dgm:prSet phldrT="[Text]"/>
      <dgm:spPr/>
      <dgm:t>
        <a:bodyPr/>
        <a:lstStyle/>
        <a:p>
          <a:r>
            <a:rPr lang="en-US" b="1" dirty="0" smtClean="0">
              <a:solidFill>
                <a:schemeClr val="tx1"/>
              </a:solidFill>
            </a:rPr>
            <a:t>EMPATHY</a:t>
          </a:r>
        </a:p>
        <a:p>
          <a:r>
            <a:rPr lang="en-US" dirty="0" smtClean="0">
              <a:solidFill>
                <a:schemeClr val="tx1"/>
              </a:solidFill>
            </a:rPr>
            <a:t>Focus attention on OTHERS</a:t>
          </a:r>
          <a:endParaRPr lang="en-US" dirty="0">
            <a:solidFill>
              <a:schemeClr val="tx1"/>
            </a:solidFill>
          </a:endParaRPr>
        </a:p>
      </dgm:t>
    </dgm:pt>
    <dgm:pt modelId="{26898A75-7241-4337-85DE-9D088DC0405B}" type="parTrans" cxnId="{E44266FC-3A4D-4FF5-B88A-539BFA9B16DB}">
      <dgm:prSet/>
      <dgm:spPr/>
      <dgm:t>
        <a:bodyPr/>
        <a:lstStyle/>
        <a:p>
          <a:endParaRPr lang="en-US"/>
        </a:p>
      </dgm:t>
    </dgm:pt>
    <dgm:pt modelId="{3A837A2B-B813-4CFB-88DF-840016290551}" type="sibTrans" cxnId="{E44266FC-3A4D-4FF5-B88A-539BFA9B16DB}">
      <dgm:prSet/>
      <dgm:spPr/>
      <dgm:t>
        <a:bodyPr/>
        <a:lstStyle/>
        <a:p>
          <a:endParaRPr lang="en-US"/>
        </a:p>
      </dgm:t>
    </dgm:pt>
    <dgm:pt modelId="{E939E1A7-7B4D-4D0A-B27B-9A871CDCB65B}" type="pres">
      <dgm:prSet presAssocID="{0BECCC02-8FA6-40B4-955C-82E7385006F2}" presName="diagram" presStyleCnt="0">
        <dgm:presLayoutVars>
          <dgm:dir/>
          <dgm:resizeHandles val="exact"/>
        </dgm:presLayoutVars>
      </dgm:prSet>
      <dgm:spPr/>
      <dgm:t>
        <a:bodyPr/>
        <a:lstStyle/>
        <a:p>
          <a:endParaRPr lang="en-US"/>
        </a:p>
      </dgm:t>
    </dgm:pt>
    <dgm:pt modelId="{F5B55CCF-CF44-4C8F-B3F7-AF006EF0A9E6}" type="pres">
      <dgm:prSet presAssocID="{CE276714-0AA2-483B-8F58-319F66EB5192}" presName="arrow" presStyleLbl="node1" presStyleIdx="0" presStyleCnt="2">
        <dgm:presLayoutVars>
          <dgm:bulletEnabled val="1"/>
        </dgm:presLayoutVars>
      </dgm:prSet>
      <dgm:spPr/>
      <dgm:t>
        <a:bodyPr/>
        <a:lstStyle/>
        <a:p>
          <a:endParaRPr lang="en-US"/>
        </a:p>
      </dgm:t>
    </dgm:pt>
    <dgm:pt modelId="{06FB6D78-6BD4-4FCC-80CA-8E6067FDD597}" type="pres">
      <dgm:prSet presAssocID="{EC8E8BDF-FBA7-44A2-93F5-7078DA4599DC}" presName="arrow" presStyleLbl="node1" presStyleIdx="1" presStyleCnt="2">
        <dgm:presLayoutVars>
          <dgm:bulletEnabled val="1"/>
        </dgm:presLayoutVars>
      </dgm:prSet>
      <dgm:spPr/>
      <dgm:t>
        <a:bodyPr/>
        <a:lstStyle/>
        <a:p>
          <a:endParaRPr lang="en-US"/>
        </a:p>
      </dgm:t>
    </dgm:pt>
  </dgm:ptLst>
  <dgm:cxnLst>
    <dgm:cxn modelId="{AE54F9FB-F160-4186-9B91-BFBB8FC1CBF5}" type="presOf" srcId="{EC8E8BDF-FBA7-44A2-93F5-7078DA4599DC}" destId="{06FB6D78-6BD4-4FCC-80CA-8E6067FDD597}" srcOrd="0" destOrd="0" presId="urn:microsoft.com/office/officeart/2005/8/layout/arrow5"/>
    <dgm:cxn modelId="{6D04DFE1-B190-41E0-A971-268585BA395E}" srcId="{0BECCC02-8FA6-40B4-955C-82E7385006F2}" destId="{CE276714-0AA2-483B-8F58-319F66EB5192}" srcOrd="0" destOrd="0" parTransId="{80FE4A68-67F0-4DB0-8C46-9FC3DCEC4523}" sibTransId="{EC9B13A5-8B37-42A5-863C-24500D01F01E}"/>
    <dgm:cxn modelId="{40C12324-5186-4613-9E4B-DF96ACD82BD2}" type="presOf" srcId="{CE276714-0AA2-483B-8F58-319F66EB5192}" destId="{F5B55CCF-CF44-4C8F-B3F7-AF006EF0A9E6}" srcOrd="0" destOrd="0" presId="urn:microsoft.com/office/officeart/2005/8/layout/arrow5"/>
    <dgm:cxn modelId="{E44266FC-3A4D-4FF5-B88A-539BFA9B16DB}" srcId="{0BECCC02-8FA6-40B4-955C-82E7385006F2}" destId="{EC8E8BDF-FBA7-44A2-93F5-7078DA4599DC}" srcOrd="1" destOrd="0" parTransId="{26898A75-7241-4337-85DE-9D088DC0405B}" sibTransId="{3A837A2B-B813-4CFB-88DF-840016290551}"/>
    <dgm:cxn modelId="{02125C60-0C26-45AB-B2E3-6A0D23EA0C99}" type="presOf" srcId="{0BECCC02-8FA6-40B4-955C-82E7385006F2}" destId="{E939E1A7-7B4D-4D0A-B27B-9A871CDCB65B}" srcOrd="0" destOrd="0" presId="urn:microsoft.com/office/officeart/2005/8/layout/arrow5"/>
    <dgm:cxn modelId="{F233C311-B3BD-4354-9C05-15AB6B430A88}" type="presParOf" srcId="{E939E1A7-7B4D-4D0A-B27B-9A871CDCB65B}" destId="{F5B55CCF-CF44-4C8F-B3F7-AF006EF0A9E6}" srcOrd="0" destOrd="0" presId="urn:microsoft.com/office/officeart/2005/8/layout/arrow5"/>
    <dgm:cxn modelId="{471B9506-CBEF-4DD0-9567-162A38DE93CF}" type="presParOf" srcId="{E939E1A7-7B4D-4D0A-B27B-9A871CDCB65B}" destId="{06FB6D78-6BD4-4FCC-80CA-8E6067FDD597}" srcOrd="1" destOrd="0" presId="urn:microsoft.com/office/officeart/2005/8/layout/arrow5"/>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ECCC02-8FA6-40B4-955C-82E7385006F2}"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en-US"/>
        </a:p>
      </dgm:t>
    </dgm:pt>
    <dgm:pt modelId="{CE276714-0AA2-483B-8F58-319F66EB5192}">
      <dgm:prSet phldrT="[Text]"/>
      <dgm:spPr/>
      <dgm:t>
        <a:bodyPr/>
        <a:lstStyle/>
        <a:p>
          <a:pPr algn="ctr"/>
          <a:r>
            <a:rPr lang="en-US" b="1" dirty="0" smtClean="0">
              <a:solidFill>
                <a:schemeClr val="tx1"/>
              </a:solidFill>
            </a:rPr>
            <a:t>PERSONAL ENGAGEMENT</a:t>
          </a:r>
          <a:endParaRPr lang="en-US" b="1" dirty="0">
            <a:solidFill>
              <a:schemeClr val="tx1"/>
            </a:solidFill>
          </a:endParaRPr>
        </a:p>
      </dgm:t>
    </dgm:pt>
    <dgm:pt modelId="{80FE4A68-67F0-4DB0-8C46-9FC3DCEC4523}" type="parTrans" cxnId="{6D04DFE1-B190-41E0-A971-268585BA395E}">
      <dgm:prSet/>
      <dgm:spPr/>
      <dgm:t>
        <a:bodyPr/>
        <a:lstStyle/>
        <a:p>
          <a:endParaRPr lang="en-US"/>
        </a:p>
      </dgm:t>
    </dgm:pt>
    <dgm:pt modelId="{EC9B13A5-8B37-42A5-863C-24500D01F01E}" type="sibTrans" cxnId="{6D04DFE1-B190-41E0-A971-268585BA395E}">
      <dgm:prSet/>
      <dgm:spPr/>
      <dgm:t>
        <a:bodyPr/>
        <a:lstStyle/>
        <a:p>
          <a:endParaRPr lang="en-US"/>
        </a:p>
      </dgm:t>
    </dgm:pt>
    <dgm:pt modelId="{EC8E8BDF-FBA7-44A2-93F5-7078DA4599DC}">
      <dgm:prSet phldrT="[Text]"/>
      <dgm:spPr/>
      <dgm:t>
        <a:bodyPr/>
        <a:lstStyle/>
        <a:p>
          <a:r>
            <a:rPr lang="en-US" b="1" dirty="0" smtClean="0">
              <a:solidFill>
                <a:schemeClr val="tx1"/>
              </a:solidFill>
            </a:rPr>
            <a:t>COMPREHENSION OF NEW KNOWLEDGE</a:t>
          </a:r>
          <a:endParaRPr lang="en-US" dirty="0">
            <a:solidFill>
              <a:schemeClr val="tx1"/>
            </a:solidFill>
          </a:endParaRPr>
        </a:p>
      </dgm:t>
    </dgm:pt>
    <dgm:pt modelId="{26898A75-7241-4337-85DE-9D088DC0405B}" type="parTrans" cxnId="{E44266FC-3A4D-4FF5-B88A-539BFA9B16DB}">
      <dgm:prSet/>
      <dgm:spPr/>
      <dgm:t>
        <a:bodyPr/>
        <a:lstStyle/>
        <a:p>
          <a:endParaRPr lang="en-US"/>
        </a:p>
      </dgm:t>
    </dgm:pt>
    <dgm:pt modelId="{3A837A2B-B813-4CFB-88DF-840016290551}" type="sibTrans" cxnId="{E44266FC-3A4D-4FF5-B88A-539BFA9B16DB}">
      <dgm:prSet/>
      <dgm:spPr/>
      <dgm:t>
        <a:bodyPr/>
        <a:lstStyle/>
        <a:p>
          <a:endParaRPr lang="en-US"/>
        </a:p>
      </dgm:t>
    </dgm:pt>
    <dgm:pt modelId="{E939E1A7-7B4D-4D0A-B27B-9A871CDCB65B}" type="pres">
      <dgm:prSet presAssocID="{0BECCC02-8FA6-40B4-955C-82E7385006F2}" presName="diagram" presStyleCnt="0">
        <dgm:presLayoutVars>
          <dgm:dir/>
          <dgm:resizeHandles val="exact"/>
        </dgm:presLayoutVars>
      </dgm:prSet>
      <dgm:spPr/>
      <dgm:t>
        <a:bodyPr/>
        <a:lstStyle/>
        <a:p>
          <a:endParaRPr lang="en-US"/>
        </a:p>
      </dgm:t>
    </dgm:pt>
    <dgm:pt modelId="{F5B55CCF-CF44-4C8F-B3F7-AF006EF0A9E6}" type="pres">
      <dgm:prSet presAssocID="{CE276714-0AA2-483B-8F58-319F66EB5192}" presName="arrow" presStyleLbl="node1" presStyleIdx="0" presStyleCnt="2">
        <dgm:presLayoutVars>
          <dgm:bulletEnabled val="1"/>
        </dgm:presLayoutVars>
      </dgm:prSet>
      <dgm:spPr/>
      <dgm:t>
        <a:bodyPr/>
        <a:lstStyle/>
        <a:p>
          <a:endParaRPr lang="en-US"/>
        </a:p>
      </dgm:t>
    </dgm:pt>
    <dgm:pt modelId="{06FB6D78-6BD4-4FCC-80CA-8E6067FDD597}" type="pres">
      <dgm:prSet presAssocID="{EC8E8BDF-FBA7-44A2-93F5-7078DA4599DC}" presName="arrow" presStyleLbl="node1" presStyleIdx="1" presStyleCnt="2">
        <dgm:presLayoutVars>
          <dgm:bulletEnabled val="1"/>
        </dgm:presLayoutVars>
      </dgm:prSet>
      <dgm:spPr/>
      <dgm:t>
        <a:bodyPr/>
        <a:lstStyle/>
        <a:p>
          <a:endParaRPr lang="en-US"/>
        </a:p>
      </dgm:t>
    </dgm:pt>
  </dgm:ptLst>
  <dgm:cxnLst>
    <dgm:cxn modelId="{F6413187-5FFA-4F4E-B516-97C3731C2E23}" type="presOf" srcId="{CE276714-0AA2-483B-8F58-319F66EB5192}" destId="{F5B55CCF-CF44-4C8F-B3F7-AF006EF0A9E6}" srcOrd="0" destOrd="0" presId="urn:microsoft.com/office/officeart/2005/8/layout/arrow5"/>
    <dgm:cxn modelId="{6D04DFE1-B190-41E0-A971-268585BA395E}" srcId="{0BECCC02-8FA6-40B4-955C-82E7385006F2}" destId="{CE276714-0AA2-483B-8F58-319F66EB5192}" srcOrd="0" destOrd="0" parTransId="{80FE4A68-67F0-4DB0-8C46-9FC3DCEC4523}" sibTransId="{EC9B13A5-8B37-42A5-863C-24500D01F01E}"/>
    <dgm:cxn modelId="{E4C35CD0-A052-4B07-BAEC-1AB0C6E6DCEB}" type="presOf" srcId="{EC8E8BDF-FBA7-44A2-93F5-7078DA4599DC}" destId="{06FB6D78-6BD4-4FCC-80CA-8E6067FDD597}" srcOrd="0" destOrd="0" presId="urn:microsoft.com/office/officeart/2005/8/layout/arrow5"/>
    <dgm:cxn modelId="{E44266FC-3A4D-4FF5-B88A-539BFA9B16DB}" srcId="{0BECCC02-8FA6-40B4-955C-82E7385006F2}" destId="{EC8E8BDF-FBA7-44A2-93F5-7078DA4599DC}" srcOrd="1" destOrd="0" parTransId="{26898A75-7241-4337-85DE-9D088DC0405B}" sibTransId="{3A837A2B-B813-4CFB-88DF-840016290551}"/>
    <dgm:cxn modelId="{DB7FB575-F65A-42D6-8E06-293079FC5D0C}" type="presOf" srcId="{0BECCC02-8FA6-40B4-955C-82E7385006F2}" destId="{E939E1A7-7B4D-4D0A-B27B-9A871CDCB65B}" srcOrd="0" destOrd="0" presId="urn:microsoft.com/office/officeart/2005/8/layout/arrow5"/>
    <dgm:cxn modelId="{B328CB19-942E-4C7A-A5A8-08E0320222D5}" type="presParOf" srcId="{E939E1A7-7B4D-4D0A-B27B-9A871CDCB65B}" destId="{F5B55CCF-CF44-4C8F-B3F7-AF006EF0A9E6}" srcOrd="0" destOrd="0" presId="urn:microsoft.com/office/officeart/2005/8/layout/arrow5"/>
    <dgm:cxn modelId="{B6AF9CBE-FD44-49B4-9586-EE6838F75CAC}" type="presParOf" srcId="{E939E1A7-7B4D-4D0A-B27B-9A871CDCB65B}" destId="{06FB6D78-6BD4-4FCC-80CA-8E6067FDD597}" srcOrd="1" destOrd="0" presId="urn:microsoft.com/office/officeart/2005/8/layout/arrow5"/>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BAA91F-BE7F-470B-BCF2-6738F61AE78F}"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US"/>
        </a:p>
      </dgm:t>
    </dgm:pt>
    <dgm:pt modelId="{040505C3-C4A9-4F38-A277-E9346B933384}">
      <dgm:prSet phldrT="[Text]" phldr="1"/>
      <dgm:spPr/>
      <dgm:t>
        <a:bodyPr/>
        <a:lstStyle/>
        <a:p>
          <a:endParaRPr lang="en-US"/>
        </a:p>
      </dgm:t>
    </dgm:pt>
    <dgm:pt modelId="{953497E1-401A-4901-A4A5-9B1F44B81D3E}">
      <dgm:prSet phldrT="[Text]" phldr="1"/>
      <dgm:spPr/>
      <dgm:t>
        <a:bodyPr/>
        <a:lstStyle/>
        <a:p>
          <a:endParaRPr lang="en-US"/>
        </a:p>
      </dgm:t>
    </dgm:pt>
    <dgm:pt modelId="{BC6F3E0B-1436-4F2F-B549-0516C69B8CA2}">
      <dgm:prSet phldrT="[Text]" phldr="1"/>
      <dgm:spPr/>
      <dgm:t>
        <a:bodyPr/>
        <a:lstStyle/>
        <a:p>
          <a:endParaRPr lang="en-US"/>
        </a:p>
      </dgm:t>
    </dgm:pt>
    <dgm:pt modelId="{10095504-47CE-4287-8E68-8F0453D4A96A}" type="sibTrans" cxnId="{6243A53F-232F-43B0-9C6F-13E27EB49322}">
      <dgm:prSet/>
      <dgm:spPr/>
      <dgm:t>
        <a:bodyPr/>
        <a:lstStyle/>
        <a:p>
          <a:endParaRPr lang="en-US"/>
        </a:p>
      </dgm:t>
    </dgm:pt>
    <dgm:pt modelId="{0B6B0E3D-96EC-4F35-822F-5D6EE24B6ED3}" type="parTrans" cxnId="{6243A53F-232F-43B0-9C6F-13E27EB49322}">
      <dgm:prSet/>
      <dgm:spPr/>
      <dgm:t>
        <a:bodyPr/>
        <a:lstStyle/>
        <a:p>
          <a:endParaRPr lang="en-US"/>
        </a:p>
      </dgm:t>
    </dgm:pt>
    <dgm:pt modelId="{DFA97FA5-3017-4081-9AA7-224A089765E8}" type="sibTrans" cxnId="{241CF478-FC14-4859-92EB-DE79E90A5AF1}">
      <dgm:prSet/>
      <dgm:spPr/>
      <dgm:t>
        <a:bodyPr/>
        <a:lstStyle/>
        <a:p>
          <a:endParaRPr lang="en-US"/>
        </a:p>
      </dgm:t>
    </dgm:pt>
    <dgm:pt modelId="{D20799F1-EF32-4909-8637-F0F29F25B6EA}" type="parTrans" cxnId="{241CF478-FC14-4859-92EB-DE79E90A5AF1}">
      <dgm:prSet/>
      <dgm:spPr/>
      <dgm:t>
        <a:bodyPr/>
        <a:lstStyle/>
        <a:p>
          <a:endParaRPr lang="en-US"/>
        </a:p>
      </dgm:t>
    </dgm:pt>
    <dgm:pt modelId="{A5F4E196-8738-4936-94CD-5F503A36C16B}" type="sibTrans" cxnId="{C9F05272-2D15-4553-9683-A50F6C734F87}">
      <dgm:prSet/>
      <dgm:spPr/>
      <dgm:t>
        <a:bodyPr/>
        <a:lstStyle/>
        <a:p>
          <a:endParaRPr lang="en-US"/>
        </a:p>
      </dgm:t>
    </dgm:pt>
    <dgm:pt modelId="{6EC98832-A6E4-42AD-A0D5-CF661C928652}" type="parTrans" cxnId="{C9F05272-2D15-4553-9683-A50F6C734F87}">
      <dgm:prSet/>
      <dgm:spPr/>
      <dgm:t>
        <a:bodyPr/>
        <a:lstStyle/>
        <a:p>
          <a:endParaRPr lang="en-US"/>
        </a:p>
      </dgm:t>
    </dgm:pt>
    <dgm:pt modelId="{561D8B4F-4C60-4B95-B119-31B7F3F0F646}">
      <dgm:prSet phldrT="[Text]" phldr="1"/>
      <dgm:spPr/>
      <dgm:t>
        <a:bodyPr/>
        <a:lstStyle/>
        <a:p>
          <a:endParaRPr lang="en-US"/>
        </a:p>
      </dgm:t>
    </dgm:pt>
    <dgm:pt modelId="{E7C9C73A-94C9-4987-9FC7-6CA55C098326}">
      <dgm:prSet phldrT="[Text]" phldr="1"/>
      <dgm:spPr/>
      <dgm:t>
        <a:bodyPr/>
        <a:lstStyle/>
        <a:p>
          <a:endParaRPr lang="en-US"/>
        </a:p>
      </dgm:t>
    </dgm:pt>
    <dgm:pt modelId="{130712CA-68BB-46CB-9FDB-307F7D83202E}">
      <dgm:prSet phldrT="[Text]" phldr="1"/>
      <dgm:spPr/>
      <dgm:t>
        <a:bodyPr/>
        <a:lstStyle/>
        <a:p>
          <a:endParaRPr lang="en-US"/>
        </a:p>
      </dgm:t>
    </dgm:pt>
    <dgm:pt modelId="{3828EBA0-54D8-4E27-B172-0FC00A99E497}" type="sibTrans" cxnId="{B7B99156-7B94-4263-9838-1F73D8187822}">
      <dgm:prSet/>
      <dgm:spPr/>
      <dgm:t>
        <a:bodyPr/>
        <a:lstStyle/>
        <a:p>
          <a:endParaRPr lang="en-US"/>
        </a:p>
      </dgm:t>
    </dgm:pt>
    <dgm:pt modelId="{6D458D39-5B91-45CC-AAE4-104AB01A2306}" type="parTrans" cxnId="{B7B99156-7B94-4263-9838-1F73D8187822}">
      <dgm:prSet/>
      <dgm:spPr/>
      <dgm:t>
        <a:bodyPr/>
        <a:lstStyle/>
        <a:p>
          <a:endParaRPr lang="en-US"/>
        </a:p>
      </dgm:t>
    </dgm:pt>
    <dgm:pt modelId="{040BC432-AE8F-47AB-B33D-9A61457E5CCF}" type="sibTrans" cxnId="{FE0524E8-E7FF-4973-9542-BE92B793A3CE}">
      <dgm:prSet/>
      <dgm:spPr/>
      <dgm:t>
        <a:bodyPr/>
        <a:lstStyle/>
        <a:p>
          <a:endParaRPr lang="en-US"/>
        </a:p>
      </dgm:t>
    </dgm:pt>
    <dgm:pt modelId="{2D9AF63A-F019-4598-80D3-5AD9D2E92C11}" type="parTrans" cxnId="{FE0524E8-E7FF-4973-9542-BE92B793A3CE}">
      <dgm:prSet/>
      <dgm:spPr/>
      <dgm:t>
        <a:bodyPr/>
        <a:lstStyle/>
        <a:p>
          <a:endParaRPr lang="en-US"/>
        </a:p>
      </dgm:t>
    </dgm:pt>
    <dgm:pt modelId="{833AF2A1-45C7-4A51-A4D6-95FC3C7B6744}" type="sibTrans" cxnId="{974C84E6-81E7-4A93-832F-2BDDC321AA39}">
      <dgm:prSet/>
      <dgm:spPr/>
      <dgm:t>
        <a:bodyPr/>
        <a:lstStyle/>
        <a:p>
          <a:endParaRPr lang="en-US"/>
        </a:p>
      </dgm:t>
    </dgm:pt>
    <dgm:pt modelId="{482B3534-D9BC-4194-8FE3-8A18EB08419E}" type="parTrans" cxnId="{974C84E6-81E7-4A93-832F-2BDDC321AA39}">
      <dgm:prSet/>
      <dgm:spPr/>
      <dgm:t>
        <a:bodyPr/>
        <a:lstStyle/>
        <a:p>
          <a:endParaRPr lang="en-US"/>
        </a:p>
      </dgm:t>
    </dgm:pt>
    <dgm:pt modelId="{724744FE-2D23-41D8-908B-B452EEAA5877}">
      <dgm:prSet phldrT="[Text]" phldr="1"/>
      <dgm:spPr/>
      <dgm:t>
        <a:bodyPr/>
        <a:lstStyle/>
        <a:p>
          <a:endParaRPr lang="en-US"/>
        </a:p>
      </dgm:t>
    </dgm:pt>
    <dgm:pt modelId="{84D91F65-8255-40C9-9234-96D8E38CB015}">
      <dgm:prSet phldrT="[Text]" phldr="1"/>
      <dgm:spPr/>
      <dgm:t>
        <a:bodyPr/>
        <a:lstStyle/>
        <a:p>
          <a:endParaRPr lang="en-US"/>
        </a:p>
      </dgm:t>
    </dgm:pt>
    <dgm:pt modelId="{63BFCA4B-222E-4372-87AA-7E2EBA2D3605}">
      <dgm:prSet phldrT="[Text]" phldr="1"/>
      <dgm:spPr/>
      <dgm:t>
        <a:bodyPr/>
        <a:lstStyle/>
        <a:p>
          <a:endParaRPr lang="en-US"/>
        </a:p>
      </dgm:t>
    </dgm:pt>
    <dgm:pt modelId="{ADFF6A1F-3F02-4E2E-B1B1-36DEC0C36F01}" type="sibTrans" cxnId="{6FA0F3A5-B966-41E7-987A-55222221CF0C}">
      <dgm:prSet/>
      <dgm:spPr/>
      <dgm:t>
        <a:bodyPr/>
        <a:lstStyle/>
        <a:p>
          <a:endParaRPr lang="en-US"/>
        </a:p>
      </dgm:t>
    </dgm:pt>
    <dgm:pt modelId="{3B52E6E9-0780-4951-8E61-C7A7764A8AD7}" type="parTrans" cxnId="{6FA0F3A5-B966-41E7-987A-55222221CF0C}">
      <dgm:prSet/>
      <dgm:spPr/>
      <dgm:t>
        <a:bodyPr/>
        <a:lstStyle/>
        <a:p>
          <a:endParaRPr lang="en-US"/>
        </a:p>
      </dgm:t>
    </dgm:pt>
    <dgm:pt modelId="{D6FA3680-27E6-44BD-AD6C-486D01E1F28D}" type="sibTrans" cxnId="{D8903746-98AF-47A8-A86F-52F3471E1105}">
      <dgm:prSet/>
      <dgm:spPr/>
      <dgm:t>
        <a:bodyPr/>
        <a:lstStyle/>
        <a:p>
          <a:endParaRPr lang="en-US"/>
        </a:p>
      </dgm:t>
    </dgm:pt>
    <dgm:pt modelId="{1AFB5845-7C65-4726-87A6-BA2308225789}" type="parTrans" cxnId="{D8903746-98AF-47A8-A86F-52F3471E1105}">
      <dgm:prSet/>
      <dgm:spPr/>
      <dgm:t>
        <a:bodyPr/>
        <a:lstStyle/>
        <a:p>
          <a:endParaRPr lang="en-US"/>
        </a:p>
      </dgm:t>
    </dgm:pt>
    <dgm:pt modelId="{E9DBF674-E4CC-40A0-81D3-25271A0AA9FC}" type="sibTrans" cxnId="{222C7121-739E-4B8A-93D4-E7F774CF23B5}">
      <dgm:prSet/>
      <dgm:spPr/>
      <dgm:t>
        <a:bodyPr/>
        <a:lstStyle/>
        <a:p>
          <a:endParaRPr lang="en-US"/>
        </a:p>
      </dgm:t>
    </dgm:pt>
    <dgm:pt modelId="{D273C61A-C17A-42E8-99A2-0B473EDA0439}" type="parTrans" cxnId="{222C7121-739E-4B8A-93D4-E7F774CF23B5}">
      <dgm:prSet/>
      <dgm:spPr/>
      <dgm:t>
        <a:bodyPr/>
        <a:lstStyle/>
        <a:p>
          <a:endParaRPr lang="en-US"/>
        </a:p>
      </dgm:t>
    </dgm:pt>
    <dgm:pt modelId="{B15D8D4B-0BFE-4D9D-9FD7-DE6F4E9BE81C}">
      <dgm:prSet phldrT="[Text]" phldr="1"/>
      <dgm:spPr/>
      <dgm:t>
        <a:bodyPr/>
        <a:lstStyle/>
        <a:p>
          <a:endParaRPr lang="en-US"/>
        </a:p>
      </dgm:t>
    </dgm:pt>
    <dgm:pt modelId="{CFC4F9B4-2DD0-4B10-B81A-5FF60A672E2D}" type="parTrans" cxnId="{5269135A-C0D2-4407-856F-6D7F46AB98B9}">
      <dgm:prSet/>
      <dgm:spPr/>
      <dgm:t>
        <a:bodyPr/>
        <a:lstStyle/>
        <a:p>
          <a:endParaRPr lang="en-US"/>
        </a:p>
      </dgm:t>
    </dgm:pt>
    <dgm:pt modelId="{395AAD43-B661-4DEF-8360-5B3586E82976}" type="sibTrans" cxnId="{5269135A-C0D2-4407-856F-6D7F46AB98B9}">
      <dgm:prSet/>
      <dgm:spPr/>
      <dgm:t>
        <a:bodyPr/>
        <a:lstStyle/>
        <a:p>
          <a:endParaRPr lang="en-US"/>
        </a:p>
      </dgm:t>
    </dgm:pt>
    <dgm:pt modelId="{0D0FD29C-2D39-409F-9C35-B4BCAFBDF9D8}">
      <dgm:prSet phldrT="[Text]" phldr="1"/>
      <dgm:spPr/>
      <dgm:t>
        <a:bodyPr/>
        <a:lstStyle/>
        <a:p>
          <a:endParaRPr lang="en-US"/>
        </a:p>
      </dgm:t>
    </dgm:pt>
    <dgm:pt modelId="{286C8A82-A43D-44DE-99D7-4CF60B65A246}" type="parTrans" cxnId="{E8293698-E102-47ED-8261-F5865CD10CA4}">
      <dgm:prSet/>
      <dgm:spPr/>
      <dgm:t>
        <a:bodyPr/>
        <a:lstStyle/>
        <a:p>
          <a:endParaRPr lang="en-US"/>
        </a:p>
      </dgm:t>
    </dgm:pt>
    <dgm:pt modelId="{60353C21-2DDE-420A-AD60-DADD5ECFEA18}" type="sibTrans" cxnId="{E8293698-E102-47ED-8261-F5865CD10CA4}">
      <dgm:prSet/>
      <dgm:spPr/>
      <dgm:t>
        <a:bodyPr/>
        <a:lstStyle/>
        <a:p>
          <a:endParaRPr lang="en-US"/>
        </a:p>
      </dgm:t>
    </dgm:pt>
    <dgm:pt modelId="{BB80B86B-0514-4D37-9809-23A726F7629D}">
      <dgm:prSet phldrT="[Text]" phldr="1"/>
      <dgm:spPr/>
      <dgm:t>
        <a:bodyPr/>
        <a:lstStyle/>
        <a:p>
          <a:endParaRPr lang="en-US"/>
        </a:p>
      </dgm:t>
    </dgm:pt>
    <dgm:pt modelId="{F69A1466-FD3D-413E-9FF4-D64B1BA8D637}" type="parTrans" cxnId="{3BB514B3-754A-4E3E-B22E-28F9BB22FB12}">
      <dgm:prSet/>
      <dgm:spPr/>
      <dgm:t>
        <a:bodyPr/>
        <a:lstStyle/>
        <a:p>
          <a:endParaRPr lang="en-US"/>
        </a:p>
      </dgm:t>
    </dgm:pt>
    <dgm:pt modelId="{C0BB1F98-2118-40BD-ACF3-D3AEB22876C3}" type="sibTrans" cxnId="{3BB514B3-754A-4E3E-B22E-28F9BB22FB12}">
      <dgm:prSet/>
      <dgm:spPr/>
      <dgm:t>
        <a:bodyPr/>
        <a:lstStyle/>
        <a:p>
          <a:endParaRPr lang="en-US"/>
        </a:p>
      </dgm:t>
    </dgm:pt>
    <dgm:pt modelId="{2BD7DEF6-E0DE-4ABA-BF9D-D16BE7D95462}" type="pres">
      <dgm:prSet presAssocID="{FCBAA91F-BE7F-470B-BCF2-6738F61AE78F}" presName="linear" presStyleCnt="0">
        <dgm:presLayoutVars>
          <dgm:dir/>
          <dgm:resizeHandles val="exact"/>
        </dgm:presLayoutVars>
      </dgm:prSet>
      <dgm:spPr/>
      <dgm:t>
        <a:bodyPr/>
        <a:lstStyle/>
        <a:p>
          <a:endParaRPr lang="en-US"/>
        </a:p>
      </dgm:t>
    </dgm:pt>
    <dgm:pt modelId="{A7BFFA5C-06D7-484A-84B1-35D7D40718A0}" type="pres">
      <dgm:prSet presAssocID="{63BFCA4B-222E-4372-87AA-7E2EBA2D3605}" presName="comp" presStyleCnt="0"/>
      <dgm:spPr/>
    </dgm:pt>
    <dgm:pt modelId="{3A230AFF-411C-4B24-AF75-A9FE265C4C8C}" type="pres">
      <dgm:prSet presAssocID="{63BFCA4B-222E-4372-87AA-7E2EBA2D3605}" presName="box" presStyleLbl="node1" presStyleIdx="0" presStyleCnt="4"/>
      <dgm:spPr/>
      <dgm:t>
        <a:bodyPr/>
        <a:lstStyle/>
        <a:p>
          <a:endParaRPr lang="en-US"/>
        </a:p>
      </dgm:t>
    </dgm:pt>
    <dgm:pt modelId="{FA6E980A-D4F4-4F5C-9B7F-3AA91FA9E4A4}" type="pres">
      <dgm:prSet presAssocID="{63BFCA4B-222E-4372-87AA-7E2EBA2D3605}" presName="img" presStyleLbl="fgImgPlace1" presStyleIdx="0" presStyleCnt="4"/>
      <dgm:spPr/>
    </dgm:pt>
    <dgm:pt modelId="{2FEF031E-1553-465E-A644-329AA13D9914}" type="pres">
      <dgm:prSet presAssocID="{63BFCA4B-222E-4372-87AA-7E2EBA2D3605}" presName="text" presStyleLbl="node1" presStyleIdx="0" presStyleCnt="4">
        <dgm:presLayoutVars>
          <dgm:bulletEnabled val="1"/>
        </dgm:presLayoutVars>
      </dgm:prSet>
      <dgm:spPr/>
      <dgm:t>
        <a:bodyPr/>
        <a:lstStyle/>
        <a:p>
          <a:endParaRPr lang="en-US"/>
        </a:p>
      </dgm:t>
    </dgm:pt>
    <dgm:pt modelId="{3E1387F8-50EF-4427-8070-A88AE81AD687}" type="pres">
      <dgm:prSet presAssocID="{ADFF6A1F-3F02-4E2E-B1B1-36DEC0C36F01}" presName="spacer" presStyleCnt="0"/>
      <dgm:spPr/>
    </dgm:pt>
    <dgm:pt modelId="{DF486F74-C350-4B6C-9503-4F8EAA968E7E}" type="pres">
      <dgm:prSet presAssocID="{130712CA-68BB-46CB-9FDB-307F7D83202E}" presName="comp" presStyleCnt="0"/>
      <dgm:spPr/>
    </dgm:pt>
    <dgm:pt modelId="{A1DDEB97-3C6B-4C3D-9E15-124363F9B9AD}" type="pres">
      <dgm:prSet presAssocID="{130712CA-68BB-46CB-9FDB-307F7D83202E}" presName="box" presStyleLbl="node1" presStyleIdx="1" presStyleCnt="4"/>
      <dgm:spPr/>
      <dgm:t>
        <a:bodyPr/>
        <a:lstStyle/>
        <a:p>
          <a:endParaRPr lang="en-US"/>
        </a:p>
      </dgm:t>
    </dgm:pt>
    <dgm:pt modelId="{8E5CDDA4-3AF0-4587-9C38-CF1B02186236}" type="pres">
      <dgm:prSet presAssocID="{130712CA-68BB-46CB-9FDB-307F7D83202E}" presName="img" presStyleLbl="fgImgPlace1" presStyleIdx="1" presStyleCnt="4"/>
      <dgm:spPr/>
    </dgm:pt>
    <dgm:pt modelId="{BEC2C3C4-20F5-4204-9658-BD3D2633A3C4}" type="pres">
      <dgm:prSet presAssocID="{130712CA-68BB-46CB-9FDB-307F7D83202E}" presName="text" presStyleLbl="node1" presStyleIdx="1" presStyleCnt="4">
        <dgm:presLayoutVars>
          <dgm:bulletEnabled val="1"/>
        </dgm:presLayoutVars>
      </dgm:prSet>
      <dgm:spPr/>
      <dgm:t>
        <a:bodyPr/>
        <a:lstStyle/>
        <a:p>
          <a:endParaRPr lang="en-US"/>
        </a:p>
      </dgm:t>
    </dgm:pt>
    <dgm:pt modelId="{C7C74B85-517C-4198-AE46-26741343965F}" type="pres">
      <dgm:prSet presAssocID="{3828EBA0-54D8-4E27-B172-0FC00A99E497}" presName="spacer" presStyleCnt="0"/>
      <dgm:spPr/>
    </dgm:pt>
    <dgm:pt modelId="{BF494657-51EC-4A31-B71B-887C55314137}" type="pres">
      <dgm:prSet presAssocID="{BC6F3E0B-1436-4F2F-B549-0516C69B8CA2}" presName="comp" presStyleCnt="0"/>
      <dgm:spPr/>
    </dgm:pt>
    <dgm:pt modelId="{0C3380D9-FFB3-4FCA-A3BF-D47703E3FC1E}" type="pres">
      <dgm:prSet presAssocID="{BC6F3E0B-1436-4F2F-B549-0516C69B8CA2}" presName="box" presStyleLbl="node1" presStyleIdx="2" presStyleCnt="4"/>
      <dgm:spPr/>
      <dgm:t>
        <a:bodyPr/>
        <a:lstStyle/>
        <a:p>
          <a:endParaRPr lang="en-US"/>
        </a:p>
      </dgm:t>
    </dgm:pt>
    <dgm:pt modelId="{463E1C3B-1EF1-4F24-8172-2543D106E305}" type="pres">
      <dgm:prSet presAssocID="{BC6F3E0B-1436-4F2F-B549-0516C69B8CA2}" presName="img" presStyleLbl="fgImgPlace1" presStyleIdx="2" presStyleCnt="4"/>
      <dgm:spPr/>
    </dgm:pt>
    <dgm:pt modelId="{4F106E88-99E2-40E3-B6B6-1A2A1CEFAE72}" type="pres">
      <dgm:prSet presAssocID="{BC6F3E0B-1436-4F2F-B549-0516C69B8CA2}" presName="text" presStyleLbl="node1" presStyleIdx="2" presStyleCnt="4">
        <dgm:presLayoutVars>
          <dgm:bulletEnabled val="1"/>
        </dgm:presLayoutVars>
      </dgm:prSet>
      <dgm:spPr/>
      <dgm:t>
        <a:bodyPr/>
        <a:lstStyle/>
        <a:p>
          <a:endParaRPr lang="en-US"/>
        </a:p>
      </dgm:t>
    </dgm:pt>
    <dgm:pt modelId="{93183AE7-0633-49C7-BABF-9F7F6248B932}" type="pres">
      <dgm:prSet presAssocID="{10095504-47CE-4287-8E68-8F0453D4A96A}" presName="spacer" presStyleCnt="0"/>
      <dgm:spPr/>
    </dgm:pt>
    <dgm:pt modelId="{569E9B54-B054-45F3-8DFA-11BF423845CF}" type="pres">
      <dgm:prSet presAssocID="{B15D8D4B-0BFE-4D9D-9FD7-DE6F4E9BE81C}" presName="comp" presStyleCnt="0"/>
      <dgm:spPr/>
    </dgm:pt>
    <dgm:pt modelId="{C4F32341-A382-45AD-9651-F93B3B0FA796}" type="pres">
      <dgm:prSet presAssocID="{B15D8D4B-0BFE-4D9D-9FD7-DE6F4E9BE81C}" presName="box" presStyleLbl="node1" presStyleIdx="3" presStyleCnt="4"/>
      <dgm:spPr/>
      <dgm:t>
        <a:bodyPr/>
        <a:lstStyle/>
        <a:p>
          <a:endParaRPr lang="en-US"/>
        </a:p>
      </dgm:t>
    </dgm:pt>
    <dgm:pt modelId="{57AC0550-F443-487E-A02D-4E62A93D5819}" type="pres">
      <dgm:prSet presAssocID="{B15D8D4B-0BFE-4D9D-9FD7-DE6F4E9BE81C}" presName="img" presStyleLbl="fgImgPlace1" presStyleIdx="3" presStyleCnt="4"/>
      <dgm:spPr/>
    </dgm:pt>
    <dgm:pt modelId="{A0087322-BC54-41EB-8D10-ED2195B236D2}" type="pres">
      <dgm:prSet presAssocID="{B15D8D4B-0BFE-4D9D-9FD7-DE6F4E9BE81C}" presName="text" presStyleLbl="node1" presStyleIdx="3" presStyleCnt="4">
        <dgm:presLayoutVars>
          <dgm:bulletEnabled val="1"/>
        </dgm:presLayoutVars>
      </dgm:prSet>
      <dgm:spPr/>
      <dgm:t>
        <a:bodyPr/>
        <a:lstStyle/>
        <a:p>
          <a:endParaRPr lang="en-US"/>
        </a:p>
      </dgm:t>
    </dgm:pt>
  </dgm:ptLst>
  <dgm:cxnLst>
    <dgm:cxn modelId="{F3FEF67E-FC08-44FF-8396-D68FD535A2DE}" type="presOf" srcId="{B15D8D4B-0BFE-4D9D-9FD7-DE6F4E9BE81C}" destId="{A0087322-BC54-41EB-8D10-ED2195B236D2}" srcOrd="1" destOrd="0" presId="urn:microsoft.com/office/officeart/2005/8/layout/vList4"/>
    <dgm:cxn modelId="{AEC56D26-38D3-489A-BFA2-7E1CB1DA20E9}" type="presOf" srcId="{953497E1-401A-4901-A4A5-9B1F44B81D3E}" destId="{4F106E88-99E2-40E3-B6B6-1A2A1CEFAE72}" srcOrd="1" destOrd="1" presId="urn:microsoft.com/office/officeart/2005/8/layout/vList4"/>
    <dgm:cxn modelId="{FD3B7BF0-84B9-4F0E-BAA6-8153CF47D057}" type="presOf" srcId="{84D91F65-8255-40C9-9234-96D8E38CB015}" destId="{3A230AFF-411C-4B24-AF75-A9FE265C4C8C}" srcOrd="0" destOrd="1" presId="urn:microsoft.com/office/officeart/2005/8/layout/vList4"/>
    <dgm:cxn modelId="{241CF478-FC14-4859-92EB-DE79E90A5AF1}" srcId="{BC6F3E0B-1436-4F2F-B549-0516C69B8CA2}" destId="{040505C3-C4A9-4F38-A277-E9346B933384}" srcOrd="1" destOrd="0" parTransId="{D20799F1-EF32-4909-8637-F0F29F25B6EA}" sibTransId="{DFA97FA5-3017-4081-9AA7-224A089765E8}"/>
    <dgm:cxn modelId="{E8293698-E102-47ED-8261-F5865CD10CA4}" srcId="{B15D8D4B-0BFE-4D9D-9FD7-DE6F4E9BE81C}" destId="{0D0FD29C-2D39-409F-9C35-B4BCAFBDF9D8}" srcOrd="0" destOrd="0" parTransId="{286C8A82-A43D-44DE-99D7-4CF60B65A246}" sibTransId="{60353C21-2DDE-420A-AD60-DADD5ECFEA18}"/>
    <dgm:cxn modelId="{3BFF7705-6B6A-4E82-B6BF-65E1554D3511}" type="presOf" srcId="{63BFCA4B-222E-4372-87AA-7E2EBA2D3605}" destId="{2FEF031E-1553-465E-A644-329AA13D9914}" srcOrd="1" destOrd="0" presId="urn:microsoft.com/office/officeart/2005/8/layout/vList4"/>
    <dgm:cxn modelId="{066A46AC-F589-4762-A6BE-4E9DBFECF602}" type="presOf" srcId="{FCBAA91F-BE7F-470B-BCF2-6738F61AE78F}" destId="{2BD7DEF6-E0DE-4ABA-BF9D-D16BE7D95462}" srcOrd="0" destOrd="0" presId="urn:microsoft.com/office/officeart/2005/8/layout/vList4"/>
    <dgm:cxn modelId="{37D2508A-0EB3-4A3D-9AD4-A1E5DAD185BE}" type="presOf" srcId="{561D8B4F-4C60-4B95-B119-31B7F3F0F646}" destId="{BEC2C3C4-20F5-4204-9658-BD3D2633A3C4}" srcOrd="1" destOrd="2" presId="urn:microsoft.com/office/officeart/2005/8/layout/vList4"/>
    <dgm:cxn modelId="{5269135A-C0D2-4407-856F-6D7F46AB98B9}" srcId="{FCBAA91F-BE7F-470B-BCF2-6738F61AE78F}" destId="{B15D8D4B-0BFE-4D9D-9FD7-DE6F4E9BE81C}" srcOrd="3" destOrd="0" parTransId="{CFC4F9B4-2DD0-4B10-B81A-5FF60A672E2D}" sibTransId="{395AAD43-B661-4DEF-8360-5B3586E82976}"/>
    <dgm:cxn modelId="{8FC57791-2D6D-4B3D-A4B2-1EBF91654635}" type="presOf" srcId="{BC6F3E0B-1436-4F2F-B549-0516C69B8CA2}" destId="{0C3380D9-FFB3-4FCA-A3BF-D47703E3FC1E}" srcOrd="0" destOrd="0" presId="urn:microsoft.com/office/officeart/2005/8/layout/vList4"/>
    <dgm:cxn modelId="{B7B99156-7B94-4263-9838-1F73D8187822}" srcId="{FCBAA91F-BE7F-470B-BCF2-6738F61AE78F}" destId="{130712CA-68BB-46CB-9FDB-307F7D83202E}" srcOrd="1" destOrd="0" parTransId="{6D458D39-5B91-45CC-AAE4-104AB01A2306}" sibTransId="{3828EBA0-54D8-4E27-B172-0FC00A99E497}"/>
    <dgm:cxn modelId="{C3D348B4-C5C3-4D05-A36A-4CB158526F8B}" type="presOf" srcId="{040505C3-C4A9-4F38-A277-E9346B933384}" destId="{4F106E88-99E2-40E3-B6B6-1A2A1CEFAE72}" srcOrd="1" destOrd="2" presId="urn:microsoft.com/office/officeart/2005/8/layout/vList4"/>
    <dgm:cxn modelId="{68C9BCD8-0222-4233-B783-948CD9CA04C3}" type="presOf" srcId="{B15D8D4B-0BFE-4D9D-9FD7-DE6F4E9BE81C}" destId="{C4F32341-A382-45AD-9651-F93B3B0FA796}" srcOrd="0" destOrd="0" presId="urn:microsoft.com/office/officeart/2005/8/layout/vList4"/>
    <dgm:cxn modelId="{0926ECFD-5849-4D90-8C5C-4E87DA2AA311}" type="presOf" srcId="{E7C9C73A-94C9-4987-9FC7-6CA55C098326}" destId="{A1DDEB97-3C6B-4C3D-9E15-124363F9B9AD}" srcOrd="0" destOrd="1" presId="urn:microsoft.com/office/officeart/2005/8/layout/vList4"/>
    <dgm:cxn modelId="{7420421A-BF17-4229-B974-C54EB9791A97}" type="presOf" srcId="{953497E1-401A-4901-A4A5-9B1F44B81D3E}" destId="{0C3380D9-FFB3-4FCA-A3BF-D47703E3FC1E}" srcOrd="0" destOrd="1" presId="urn:microsoft.com/office/officeart/2005/8/layout/vList4"/>
    <dgm:cxn modelId="{3BB514B3-754A-4E3E-B22E-28F9BB22FB12}" srcId="{B15D8D4B-0BFE-4D9D-9FD7-DE6F4E9BE81C}" destId="{BB80B86B-0514-4D37-9809-23A726F7629D}" srcOrd="1" destOrd="0" parTransId="{F69A1466-FD3D-413E-9FF4-D64B1BA8D637}" sibTransId="{C0BB1F98-2118-40BD-ACF3-D3AEB22876C3}"/>
    <dgm:cxn modelId="{919108DC-48B3-4F8D-8291-0754F2BC0B82}" type="presOf" srcId="{561D8B4F-4C60-4B95-B119-31B7F3F0F646}" destId="{A1DDEB97-3C6B-4C3D-9E15-124363F9B9AD}" srcOrd="0" destOrd="2" presId="urn:microsoft.com/office/officeart/2005/8/layout/vList4"/>
    <dgm:cxn modelId="{222C7121-739E-4B8A-93D4-E7F774CF23B5}" srcId="{63BFCA4B-222E-4372-87AA-7E2EBA2D3605}" destId="{84D91F65-8255-40C9-9234-96D8E38CB015}" srcOrd="0" destOrd="0" parTransId="{D273C61A-C17A-42E8-99A2-0B473EDA0439}" sibTransId="{E9DBF674-E4CC-40A0-81D3-25271A0AA9FC}"/>
    <dgm:cxn modelId="{D0D7F934-5178-4150-B094-CC1CBE30386A}" type="presOf" srcId="{E7C9C73A-94C9-4987-9FC7-6CA55C098326}" destId="{BEC2C3C4-20F5-4204-9658-BD3D2633A3C4}" srcOrd="1" destOrd="1" presId="urn:microsoft.com/office/officeart/2005/8/layout/vList4"/>
    <dgm:cxn modelId="{C9F05272-2D15-4553-9683-A50F6C734F87}" srcId="{BC6F3E0B-1436-4F2F-B549-0516C69B8CA2}" destId="{953497E1-401A-4901-A4A5-9B1F44B81D3E}" srcOrd="0" destOrd="0" parTransId="{6EC98832-A6E4-42AD-A0D5-CF661C928652}" sibTransId="{A5F4E196-8738-4936-94CD-5F503A36C16B}"/>
    <dgm:cxn modelId="{07D236A5-9DC9-46DC-BB89-66C56F7A426D}" type="presOf" srcId="{0D0FD29C-2D39-409F-9C35-B4BCAFBDF9D8}" destId="{A0087322-BC54-41EB-8D10-ED2195B236D2}" srcOrd="1" destOrd="1" presId="urn:microsoft.com/office/officeart/2005/8/layout/vList4"/>
    <dgm:cxn modelId="{B681AB42-6800-4A0B-BE1C-1A5DBF0E82F8}" type="presOf" srcId="{724744FE-2D23-41D8-908B-B452EEAA5877}" destId="{3A230AFF-411C-4B24-AF75-A9FE265C4C8C}" srcOrd="0" destOrd="2" presId="urn:microsoft.com/office/officeart/2005/8/layout/vList4"/>
    <dgm:cxn modelId="{7D53EDF7-D3F2-46A6-A260-7006109A5A8E}" type="presOf" srcId="{BB80B86B-0514-4D37-9809-23A726F7629D}" destId="{C4F32341-A382-45AD-9651-F93B3B0FA796}" srcOrd="0" destOrd="2" presId="urn:microsoft.com/office/officeart/2005/8/layout/vList4"/>
    <dgm:cxn modelId="{A8D1BD98-76A7-404D-835F-A3FEBA130F59}" type="presOf" srcId="{84D91F65-8255-40C9-9234-96D8E38CB015}" destId="{2FEF031E-1553-465E-A644-329AA13D9914}" srcOrd="1" destOrd="1" presId="urn:microsoft.com/office/officeart/2005/8/layout/vList4"/>
    <dgm:cxn modelId="{6243A53F-232F-43B0-9C6F-13E27EB49322}" srcId="{FCBAA91F-BE7F-470B-BCF2-6738F61AE78F}" destId="{BC6F3E0B-1436-4F2F-B549-0516C69B8CA2}" srcOrd="2" destOrd="0" parTransId="{0B6B0E3D-96EC-4F35-822F-5D6EE24B6ED3}" sibTransId="{10095504-47CE-4287-8E68-8F0453D4A96A}"/>
    <dgm:cxn modelId="{98E4EF9A-6BD7-4037-9F35-7BC4D9E6D40B}" type="presOf" srcId="{040505C3-C4A9-4F38-A277-E9346B933384}" destId="{0C3380D9-FFB3-4FCA-A3BF-D47703E3FC1E}" srcOrd="0" destOrd="2" presId="urn:microsoft.com/office/officeart/2005/8/layout/vList4"/>
    <dgm:cxn modelId="{974C84E6-81E7-4A93-832F-2BDDC321AA39}" srcId="{130712CA-68BB-46CB-9FDB-307F7D83202E}" destId="{E7C9C73A-94C9-4987-9FC7-6CA55C098326}" srcOrd="0" destOrd="0" parTransId="{482B3534-D9BC-4194-8FE3-8A18EB08419E}" sibTransId="{833AF2A1-45C7-4A51-A4D6-95FC3C7B6744}"/>
    <dgm:cxn modelId="{8591785C-8A15-47AC-AA35-5CC1BE99D6D2}" type="presOf" srcId="{BC6F3E0B-1436-4F2F-B549-0516C69B8CA2}" destId="{4F106E88-99E2-40E3-B6B6-1A2A1CEFAE72}" srcOrd="1" destOrd="0" presId="urn:microsoft.com/office/officeart/2005/8/layout/vList4"/>
    <dgm:cxn modelId="{FE0524E8-E7FF-4973-9542-BE92B793A3CE}" srcId="{130712CA-68BB-46CB-9FDB-307F7D83202E}" destId="{561D8B4F-4C60-4B95-B119-31B7F3F0F646}" srcOrd="1" destOrd="0" parTransId="{2D9AF63A-F019-4598-80D3-5AD9D2E92C11}" sibTransId="{040BC432-AE8F-47AB-B33D-9A61457E5CCF}"/>
    <dgm:cxn modelId="{836E63E2-8BF9-4759-88F3-70A804BEAF42}" type="presOf" srcId="{130712CA-68BB-46CB-9FDB-307F7D83202E}" destId="{A1DDEB97-3C6B-4C3D-9E15-124363F9B9AD}" srcOrd="0" destOrd="0" presId="urn:microsoft.com/office/officeart/2005/8/layout/vList4"/>
    <dgm:cxn modelId="{D8903746-98AF-47A8-A86F-52F3471E1105}" srcId="{63BFCA4B-222E-4372-87AA-7E2EBA2D3605}" destId="{724744FE-2D23-41D8-908B-B452EEAA5877}" srcOrd="1" destOrd="0" parTransId="{1AFB5845-7C65-4726-87A6-BA2308225789}" sibTransId="{D6FA3680-27E6-44BD-AD6C-486D01E1F28D}"/>
    <dgm:cxn modelId="{44F517D6-FA1E-4980-BE24-AE380082A7D3}" type="presOf" srcId="{63BFCA4B-222E-4372-87AA-7E2EBA2D3605}" destId="{3A230AFF-411C-4B24-AF75-A9FE265C4C8C}" srcOrd="0" destOrd="0" presId="urn:microsoft.com/office/officeart/2005/8/layout/vList4"/>
    <dgm:cxn modelId="{15455E85-09CA-4E53-B592-4FEB68C629B2}" type="presOf" srcId="{0D0FD29C-2D39-409F-9C35-B4BCAFBDF9D8}" destId="{C4F32341-A382-45AD-9651-F93B3B0FA796}" srcOrd="0" destOrd="1" presId="urn:microsoft.com/office/officeart/2005/8/layout/vList4"/>
    <dgm:cxn modelId="{C6BA1070-A21A-4D06-98FE-DA99F4852CB8}" type="presOf" srcId="{130712CA-68BB-46CB-9FDB-307F7D83202E}" destId="{BEC2C3C4-20F5-4204-9658-BD3D2633A3C4}" srcOrd="1" destOrd="0" presId="urn:microsoft.com/office/officeart/2005/8/layout/vList4"/>
    <dgm:cxn modelId="{5927CF9A-245C-4BFE-AA3A-AFD93CFEA9B5}" type="presOf" srcId="{724744FE-2D23-41D8-908B-B452EEAA5877}" destId="{2FEF031E-1553-465E-A644-329AA13D9914}" srcOrd="1" destOrd="2" presId="urn:microsoft.com/office/officeart/2005/8/layout/vList4"/>
    <dgm:cxn modelId="{73A82492-68FF-4CDA-BC2A-68EAD4B68440}" type="presOf" srcId="{BB80B86B-0514-4D37-9809-23A726F7629D}" destId="{A0087322-BC54-41EB-8D10-ED2195B236D2}" srcOrd="1" destOrd="2" presId="urn:microsoft.com/office/officeart/2005/8/layout/vList4"/>
    <dgm:cxn modelId="{6FA0F3A5-B966-41E7-987A-55222221CF0C}" srcId="{FCBAA91F-BE7F-470B-BCF2-6738F61AE78F}" destId="{63BFCA4B-222E-4372-87AA-7E2EBA2D3605}" srcOrd="0" destOrd="0" parTransId="{3B52E6E9-0780-4951-8E61-C7A7764A8AD7}" sibTransId="{ADFF6A1F-3F02-4E2E-B1B1-36DEC0C36F01}"/>
    <dgm:cxn modelId="{A48AF68D-F222-4263-974B-5B26EBEEF508}" type="presParOf" srcId="{2BD7DEF6-E0DE-4ABA-BF9D-D16BE7D95462}" destId="{A7BFFA5C-06D7-484A-84B1-35D7D40718A0}" srcOrd="0" destOrd="0" presId="urn:microsoft.com/office/officeart/2005/8/layout/vList4"/>
    <dgm:cxn modelId="{413E5455-08CB-468C-A5A3-4B9D2DE9491C}" type="presParOf" srcId="{A7BFFA5C-06D7-484A-84B1-35D7D40718A0}" destId="{3A230AFF-411C-4B24-AF75-A9FE265C4C8C}" srcOrd="0" destOrd="0" presId="urn:microsoft.com/office/officeart/2005/8/layout/vList4"/>
    <dgm:cxn modelId="{F4CD525F-B807-4B4B-9773-D2951B911533}" type="presParOf" srcId="{A7BFFA5C-06D7-484A-84B1-35D7D40718A0}" destId="{FA6E980A-D4F4-4F5C-9B7F-3AA91FA9E4A4}" srcOrd="1" destOrd="0" presId="urn:microsoft.com/office/officeart/2005/8/layout/vList4"/>
    <dgm:cxn modelId="{B78EF520-27BD-436E-92B2-68914D42C87B}" type="presParOf" srcId="{A7BFFA5C-06D7-484A-84B1-35D7D40718A0}" destId="{2FEF031E-1553-465E-A644-329AA13D9914}" srcOrd="2" destOrd="0" presId="urn:microsoft.com/office/officeart/2005/8/layout/vList4"/>
    <dgm:cxn modelId="{8BFE5A60-ACA6-44C2-8291-2F923C36ACDC}" type="presParOf" srcId="{2BD7DEF6-E0DE-4ABA-BF9D-D16BE7D95462}" destId="{3E1387F8-50EF-4427-8070-A88AE81AD687}" srcOrd="1" destOrd="0" presId="urn:microsoft.com/office/officeart/2005/8/layout/vList4"/>
    <dgm:cxn modelId="{6A74C92E-1139-4181-A2F7-FA78AAAFCBCE}" type="presParOf" srcId="{2BD7DEF6-E0DE-4ABA-BF9D-D16BE7D95462}" destId="{DF486F74-C350-4B6C-9503-4F8EAA968E7E}" srcOrd="2" destOrd="0" presId="urn:microsoft.com/office/officeart/2005/8/layout/vList4"/>
    <dgm:cxn modelId="{907BEE08-D057-461B-AE78-CE4917E8B68B}" type="presParOf" srcId="{DF486F74-C350-4B6C-9503-4F8EAA968E7E}" destId="{A1DDEB97-3C6B-4C3D-9E15-124363F9B9AD}" srcOrd="0" destOrd="0" presId="urn:microsoft.com/office/officeart/2005/8/layout/vList4"/>
    <dgm:cxn modelId="{35583471-FE64-4C29-98DB-48752E5FB0CB}" type="presParOf" srcId="{DF486F74-C350-4B6C-9503-4F8EAA968E7E}" destId="{8E5CDDA4-3AF0-4587-9C38-CF1B02186236}" srcOrd="1" destOrd="0" presId="urn:microsoft.com/office/officeart/2005/8/layout/vList4"/>
    <dgm:cxn modelId="{5A79C12B-350A-49B4-A991-7F2DE9B4FF98}" type="presParOf" srcId="{DF486F74-C350-4B6C-9503-4F8EAA968E7E}" destId="{BEC2C3C4-20F5-4204-9658-BD3D2633A3C4}" srcOrd="2" destOrd="0" presId="urn:microsoft.com/office/officeart/2005/8/layout/vList4"/>
    <dgm:cxn modelId="{DA32FC61-4E85-40E3-8F0F-B90145E57A90}" type="presParOf" srcId="{2BD7DEF6-E0DE-4ABA-BF9D-D16BE7D95462}" destId="{C7C74B85-517C-4198-AE46-26741343965F}" srcOrd="3" destOrd="0" presId="urn:microsoft.com/office/officeart/2005/8/layout/vList4"/>
    <dgm:cxn modelId="{17B064C5-B38D-4AB6-AD17-F96C5BAC9319}" type="presParOf" srcId="{2BD7DEF6-E0DE-4ABA-BF9D-D16BE7D95462}" destId="{BF494657-51EC-4A31-B71B-887C55314137}" srcOrd="4" destOrd="0" presId="urn:microsoft.com/office/officeart/2005/8/layout/vList4"/>
    <dgm:cxn modelId="{2711FD83-1215-455B-B209-2C5EDED205D1}" type="presParOf" srcId="{BF494657-51EC-4A31-B71B-887C55314137}" destId="{0C3380D9-FFB3-4FCA-A3BF-D47703E3FC1E}" srcOrd="0" destOrd="0" presId="urn:microsoft.com/office/officeart/2005/8/layout/vList4"/>
    <dgm:cxn modelId="{D0450A28-DA9E-4C2C-AFA6-4A09C671271B}" type="presParOf" srcId="{BF494657-51EC-4A31-B71B-887C55314137}" destId="{463E1C3B-1EF1-4F24-8172-2543D106E305}" srcOrd="1" destOrd="0" presId="urn:microsoft.com/office/officeart/2005/8/layout/vList4"/>
    <dgm:cxn modelId="{99762FC3-444F-4EEC-B3B1-423382EC0C33}" type="presParOf" srcId="{BF494657-51EC-4A31-B71B-887C55314137}" destId="{4F106E88-99E2-40E3-B6B6-1A2A1CEFAE72}" srcOrd="2" destOrd="0" presId="urn:microsoft.com/office/officeart/2005/8/layout/vList4"/>
    <dgm:cxn modelId="{5CD353A0-B990-4126-972A-6AE908480B43}" type="presParOf" srcId="{2BD7DEF6-E0DE-4ABA-BF9D-D16BE7D95462}" destId="{93183AE7-0633-49C7-BABF-9F7F6248B932}" srcOrd="5" destOrd="0" presId="urn:microsoft.com/office/officeart/2005/8/layout/vList4"/>
    <dgm:cxn modelId="{36DC1668-3D81-4291-A83C-8009D84B7C03}" type="presParOf" srcId="{2BD7DEF6-E0DE-4ABA-BF9D-D16BE7D95462}" destId="{569E9B54-B054-45F3-8DFA-11BF423845CF}" srcOrd="6" destOrd="0" presId="urn:microsoft.com/office/officeart/2005/8/layout/vList4"/>
    <dgm:cxn modelId="{97335232-F271-4FD3-9395-2EDC690FDB97}" type="presParOf" srcId="{569E9B54-B054-45F3-8DFA-11BF423845CF}" destId="{C4F32341-A382-45AD-9651-F93B3B0FA796}" srcOrd="0" destOrd="0" presId="urn:microsoft.com/office/officeart/2005/8/layout/vList4"/>
    <dgm:cxn modelId="{2EBC2F3B-5341-46B5-95BD-FC7DE162B989}" type="presParOf" srcId="{569E9B54-B054-45F3-8DFA-11BF423845CF}" destId="{57AC0550-F443-487E-A02D-4E62A93D5819}" srcOrd="1" destOrd="0" presId="urn:microsoft.com/office/officeart/2005/8/layout/vList4"/>
    <dgm:cxn modelId="{BD2D6531-36FE-41CD-AD36-F788B05998CB}" type="presParOf" srcId="{569E9B54-B054-45F3-8DFA-11BF423845CF}" destId="{A0087322-BC54-41EB-8D10-ED2195B236D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F674FC-93FE-4C0C-97BE-9C8AEA17F7D2}"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98508BC9-B1D2-43B8-A34E-947B76767C3F}">
      <dgm:prSet phldrT="[Text]" phldr="1"/>
      <dgm:spPr/>
      <dgm:t>
        <a:bodyPr/>
        <a:lstStyle/>
        <a:p>
          <a:endParaRPr lang="en-US"/>
        </a:p>
      </dgm:t>
    </dgm:pt>
    <dgm:pt modelId="{9C7B2D8E-744F-4DB4-989C-DCAEF04FB90D}" type="parTrans" cxnId="{CD774AEF-5432-41FD-8038-F30EB9AE1ECE}">
      <dgm:prSet/>
      <dgm:spPr/>
      <dgm:t>
        <a:bodyPr/>
        <a:lstStyle/>
        <a:p>
          <a:endParaRPr lang="en-US"/>
        </a:p>
      </dgm:t>
    </dgm:pt>
    <dgm:pt modelId="{3BE1CBD2-5AD4-430F-AC92-C08C61788D50}" type="sibTrans" cxnId="{CD774AEF-5432-41FD-8038-F30EB9AE1ECE}">
      <dgm:prSet/>
      <dgm:spPr/>
      <dgm:t>
        <a:bodyPr/>
        <a:lstStyle/>
        <a:p>
          <a:endParaRPr lang="en-US"/>
        </a:p>
      </dgm:t>
    </dgm:pt>
    <dgm:pt modelId="{595515F3-47CC-48CE-93F1-E2B4A239C5A6}">
      <dgm:prSet phldrT="[Text]" phldr="1"/>
      <dgm:spPr/>
      <dgm:t>
        <a:bodyPr/>
        <a:lstStyle/>
        <a:p>
          <a:endParaRPr lang="en-US"/>
        </a:p>
      </dgm:t>
    </dgm:pt>
    <dgm:pt modelId="{EFA6824F-6373-4207-9A06-E469D792536B}" type="parTrans" cxnId="{B0A51F0A-28A2-495C-9A64-29DD38F4AE52}">
      <dgm:prSet/>
      <dgm:spPr/>
      <dgm:t>
        <a:bodyPr/>
        <a:lstStyle/>
        <a:p>
          <a:endParaRPr lang="en-US"/>
        </a:p>
      </dgm:t>
    </dgm:pt>
    <dgm:pt modelId="{740EC99B-A6A8-429D-8CBF-FDB587F7D6C8}" type="sibTrans" cxnId="{B0A51F0A-28A2-495C-9A64-29DD38F4AE52}">
      <dgm:prSet/>
      <dgm:spPr/>
      <dgm:t>
        <a:bodyPr/>
        <a:lstStyle/>
        <a:p>
          <a:endParaRPr lang="en-US"/>
        </a:p>
      </dgm:t>
    </dgm:pt>
    <dgm:pt modelId="{8A776A53-AB0F-4A5F-A87B-4B30DF2FD7AA}">
      <dgm:prSet phldrT="[Text]" phldr="1"/>
      <dgm:spPr/>
      <dgm:t>
        <a:bodyPr/>
        <a:lstStyle/>
        <a:p>
          <a:endParaRPr lang="en-US"/>
        </a:p>
      </dgm:t>
    </dgm:pt>
    <dgm:pt modelId="{CA36ECF2-9991-4263-BE07-033A22BEE069}" type="parTrans" cxnId="{E7EE2288-255C-4A66-AA77-FB6B9B5B0531}">
      <dgm:prSet/>
      <dgm:spPr/>
      <dgm:t>
        <a:bodyPr/>
        <a:lstStyle/>
        <a:p>
          <a:endParaRPr lang="en-US"/>
        </a:p>
      </dgm:t>
    </dgm:pt>
    <dgm:pt modelId="{84B01591-A75C-4F99-B3BD-8A29DF208B97}" type="sibTrans" cxnId="{E7EE2288-255C-4A66-AA77-FB6B9B5B0531}">
      <dgm:prSet/>
      <dgm:spPr/>
      <dgm:t>
        <a:bodyPr/>
        <a:lstStyle/>
        <a:p>
          <a:endParaRPr lang="en-US"/>
        </a:p>
      </dgm:t>
    </dgm:pt>
    <dgm:pt modelId="{0B07E1F6-81AD-4713-9437-5E4CFE70F18B}">
      <dgm:prSet phldrT="[Text]" phldr="1"/>
      <dgm:spPr/>
      <dgm:t>
        <a:bodyPr/>
        <a:lstStyle/>
        <a:p>
          <a:endParaRPr lang="en-US"/>
        </a:p>
      </dgm:t>
    </dgm:pt>
    <dgm:pt modelId="{784B57C6-9F4F-4E2E-860F-68D658267286}" type="parTrans" cxnId="{7844711C-EC80-42DD-8677-89053C5275AA}">
      <dgm:prSet/>
      <dgm:spPr/>
      <dgm:t>
        <a:bodyPr/>
        <a:lstStyle/>
        <a:p>
          <a:endParaRPr lang="en-US"/>
        </a:p>
      </dgm:t>
    </dgm:pt>
    <dgm:pt modelId="{5A2D13AB-80F6-46E7-9B3B-570B062D0007}" type="sibTrans" cxnId="{7844711C-EC80-42DD-8677-89053C5275AA}">
      <dgm:prSet/>
      <dgm:spPr/>
      <dgm:t>
        <a:bodyPr/>
        <a:lstStyle/>
        <a:p>
          <a:endParaRPr lang="en-US"/>
        </a:p>
      </dgm:t>
    </dgm:pt>
    <dgm:pt modelId="{2F11ED21-D843-48C1-8E73-2BF4348B60B3}">
      <dgm:prSet phldrT="[Text]" phldr="1"/>
      <dgm:spPr/>
      <dgm:t>
        <a:bodyPr/>
        <a:lstStyle/>
        <a:p>
          <a:endParaRPr lang="en-US"/>
        </a:p>
      </dgm:t>
    </dgm:pt>
    <dgm:pt modelId="{14AF0BF0-3E13-4A0E-A30E-342261309C83}" type="parTrans" cxnId="{DBE6E5D0-AD07-4893-A916-3FEB9C5BC8D6}">
      <dgm:prSet/>
      <dgm:spPr/>
      <dgm:t>
        <a:bodyPr/>
        <a:lstStyle/>
        <a:p>
          <a:endParaRPr lang="en-US"/>
        </a:p>
      </dgm:t>
    </dgm:pt>
    <dgm:pt modelId="{5F30AB07-C9C5-49D0-83CD-06150BF4EC86}" type="sibTrans" cxnId="{DBE6E5D0-AD07-4893-A916-3FEB9C5BC8D6}">
      <dgm:prSet/>
      <dgm:spPr/>
      <dgm:t>
        <a:bodyPr/>
        <a:lstStyle/>
        <a:p>
          <a:endParaRPr lang="en-US"/>
        </a:p>
      </dgm:t>
    </dgm:pt>
    <dgm:pt modelId="{96F94FCF-123A-4954-B883-B60984AD4382}">
      <dgm:prSet phldrT="[Text]" phldr="1"/>
      <dgm:spPr/>
      <dgm:t>
        <a:bodyPr/>
        <a:lstStyle/>
        <a:p>
          <a:endParaRPr lang="en-US"/>
        </a:p>
      </dgm:t>
    </dgm:pt>
    <dgm:pt modelId="{9D8D9865-E7F5-4638-84AE-2568CC7FE7D8}" type="parTrans" cxnId="{5D3780C9-B3FD-4743-8385-F80BF9E3B5CD}">
      <dgm:prSet/>
      <dgm:spPr/>
      <dgm:t>
        <a:bodyPr/>
        <a:lstStyle/>
        <a:p>
          <a:endParaRPr lang="en-US"/>
        </a:p>
      </dgm:t>
    </dgm:pt>
    <dgm:pt modelId="{F515FCDD-2905-414F-A9A4-3EF1F26701E0}" type="sibTrans" cxnId="{5D3780C9-B3FD-4743-8385-F80BF9E3B5CD}">
      <dgm:prSet/>
      <dgm:spPr/>
      <dgm:t>
        <a:bodyPr/>
        <a:lstStyle/>
        <a:p>
          <a:endParaRPr lang="en-US"/>
        </a:p>
      </dgm:t>
    </dgm:pt>
    <dgm:pt modelId="{41F21F79-9A09-4B56-982C-D74F64A9DF1F}">
      <dgm:prSet phldrT="[Text]" phldr="1"/>
      <dgm:spPr/>
      <dgm:t>
        <a:bodyPr/>
        <a:lstStyle/>
        <a:p>
          <a:endParaRPr lang="en-US"/>
        </a:p>
      </dgm:t>
    </dgm:pt>
    <dgm:pt modelId="{4EFEB93C-444E-46F3-A5C9-5DDD52C1F616}" type="parTrans" cxnId="{96FDCAE6-0A3D-424F-BAF9-52C6BE5501ED}">
      <dgm:prSet/>
      <dgm:spPr/>
      <dgm:t>
        <a:bodyPr/>
        <a:lstStyle/>
        <a:p>
          <a:endParaRPr lang="en-US"/>
        </a:p>
      </dgm:t>
    </dgm:pt>
    <dgm:pt modelId="{3235CBE4-FC4A-495B-960B-42E36B6B1F1C}" type="sibTrans" cxnId="{96FDCAE6-0A3D-424F-BAF9-52C6BE5501ED}">
      <dgm:prSet/>
      <dgm:spPr/>
      <dgm:t>
        <a:bodyPr/>
        <a:lstStyle/>
        <a:p>
          <a:endParaRPr lang="en-US"/>
        </a:p>
      </dgm:t>
    </dgm:pt>
    <dgm:pt modelId="{00E9D87C-1DA0-4962-946D-7571DAEC469E}">
      <dgm:prSet phldrT="[Text]" phldr="1"/>
      <dgm:spPr/>
      <dgm:t>
        <a:bodyPr/>
        <a:lstStyle/>
        <a:p>
          <a:endParaRPr lang="en-US"/>
        </a:p>
      </dgm:t>
    </dgm:pt>
    <dgm:pt modelId="{5F7A72D8-D54F-460F-8331-37642E7244E9}" type="parTrans" cxnId="{0A1EDEB3-87F8-4076-A131-404AFB9988C5}">
      <dgm:prSet/>
      <dgm:spPr/>
      <dgm:t>
        <a:bodyPr/>
        <a:lstStyle/>
        <a:p>
          <a:endParaRPr lang="en-US"/>
        </a:p>
      </dgm:t>
    </dgm:pt>
    <dgm:pt modelId="{DDB0DEFE-EE11-484F-9D2F-A0B898CF94F4}" type="sibTrans" cxnId="{0A1EDEB3-87F8-4076-A131-404AFB9988C5}">
      <dgm:prSet/>
      <dgm:spPr/>
      <dgm:t>
        <a:bodyPr/>
        <a:lstStyle/>
        <a:p>
          <a:endParaRPr lang="en-US"/>
        </a:p>
      </dgm:t>
    </dgm:pt>
    <dgm:pt modelId="{C992F010-C99E-4A69-897F-8029942F4B90}">
      <dgm:prSet phldrT="[Text]" phldr="1"/>
      <dgm:spPr/>
      <dgm:t>
        <a:bodyPr/>
        <a:lstStyle/>
        <a:p>
          <a:endParaRPr lang="en-US"/>
        </a:p>
      </dgm:t>
    </dgm:pt>
    <dgm:pt modelId="{672BF210-00E0-45C7-B6A4-3D5BE2F71A73}" type="parTrans" cxnId="{A48139B4-865D-4F68-9BBF-AE8E6F960011}">
      <dgm:prSet/>
      <dgm:spPr/>
      <dgm:t>
        <a:bodyPr/>
        <a:lstStyle/>
        <a:p>
          <a:endParaRPr lang="en-US"/>
        </a:p>
      </dgm:t>
    </dgm:pt>
    <dgm:pt modelId="{C79A2C20-3C36-4098-B018-ED40682CFD5B}" type="sibTrans" cxnId="{A48139B4-865D-4F68-9BBF-AE8E6F960011}">
      <dgm:prSet/>
      <dgm:spPr/>
      <dgm:t>
        <a:bodyPr/>
        <a:lstStyle/>
        <a:p>
          <a:endParaRPr lang="en-US"/>
        </a:p>
      </dgm:t>
    </dgm:pt>
    <dgm:pt modelId="{6BC925B7-7AB3-4408-9B47-96ABA0649F0F}">
      <dgm:prSet phldrT="[Text]" phldr="1"/>
      <dgm:spPr/>
      <dgm:t>
        <a:bodyPr/>
        <a:lstStyle/>
        <a:p>
          <a:endParaRPr lang="en-US"/>
        </a:p>
      </dgm:t>
    </dgm:pt>
    <dgm:pt modelId="{B088C27C-BD22-4D2A-B41B-AA8BF8A3E74B}" type="parTrans" cxnId="{36AB17A3-345D-4A64-AB5E-16DB9DAD49FF}">
      <dgm:prSet/>
      <dgm:spPr/>
      <dgm:t>
        <a:bodyPr/>
        <a:lstStyle/>
        <a:p>
          <a:endParaRPr lang="en-US"/>
        </a:p>
      </dgm:t>
    </dgm:pt>
    <dgm:pt modelId="{34ADFB8A-00A3-49A1-9C0E-7BB9A09E6CAA}" type="sibTrans" cxnId="{36AB17A3-345D-4A64-AB5E-16DB9DAD49FF}">
      <dgm:prSet/>
      <dgm:spPr/>
      <dgm:t>
        <a:bodyPr/>
        <a:lstStyle/>
        <a:p>
          <a:endParaRPr lang="en-US"/>
        </a:p>
      </dgm:t>
    </dgm:pt>
    <dgm:pt modelId="{009BBFF7-B2AD-4880-BDD5-A6A48E3DDDAE}">
      <dgm:prSet phldrT="[Text]" phldr="1"/>
      <dgm:spPr/>
      <dgm:t>
        <a:bodyPr/>
        <a:lstStyle/>
        <a:p>
          <a:endParaRPr lang="en-US"/>
        </a:p>
      </dgm:t>
    </dgm:pt>
    <dgm:pt modelId="{4E2930E6-3B27-4EC1-BFCA-23A895BD8A00}" type="parTrans" cxnId="{AB383F3F-93FC-4213-A36D-24A71DF27C99}">
      <dgm:prSet/>
      <dgm:spPr/>
      <dgm:t>
        <a:bodyPr/>
        <a:lstStyle/>
        <a:p>
          <a:endParaRPr lang="en-US"/>
        </a:p>
      </dgm:t>
    </dgm:pt>
    <dgm:pt modelId="{D9FEA247-C637-4970-822D-B24877D683AD}" type="sibTrans" cxnId="{AB383F3F-93FC-4213-A36D-24A71DF27C99}">
      <dgm:prSet/>
      <dgm:spPr/>
      <dgm:t>
        <a:bodyPr/>
        <a:lstStyle/>
        <a:p>
          <a:endParaRPr lang="en-US"/>
        </a:p>
      </dgm:t>
    </dgm:pt>
    <dgm:pt modelId="{53B3EFC3-26EA-459E-A5C5-64A98271BA2B}">
      <dgm:prSet phldrT="[Text]" phldr="1"/>
      <dgm:spPr/>
      <dgm:t>
        <a:bodyPr/>
        <a:lstStyle/>
        <a:p>
          <a:endParaRPr lang="en-US"/>
        </a:p>
      </dgm:t>
    </dgm:pt>
    <dgm:pt modelId="{4BDFCD77-FD15-4C8E-A1B0-3AF52C39C93F}" type="parTrans" cxnId="{B8B43E00-611A-4DFF-AD34-F714EBA7E400}">
      <dgm:prSet/>
      <dgm:spPr/>
      <dgm:t>
        <a:bodyPr/>
        <a:lstStyle/>
        <a:p>
          <a:endParaRPr lang="en-US"/>
        </a:p>
      </dgm:t>
    </dgm:pt>
    <dgm:pt modelId="{48D72E0D-3B9B-48E4-851A-09391C0A19FC}" type="sibTrans" cxnId="{B8B43E00-611A-4DFF-AD34-F714EBA7E400}">
      <dgm:prSet/>
      <dgm:spPr/>
      <dgm:t>
        <a:bodyPr/>
        <a:lstStyle/>
        <a:p>
          <a:endParaRPr lang="en-US"/>
        </a:p>
      </dgm:t>
    </dgm:pt>
    <dgm:pt modelId="{09FF6131-C550-4461-8D25-4E3A20B2DF57}">
      <dgm:prSet phldrT="[Text]" phldr="1"/>
      <dgm:spPr/>
      <dgm:t>
        <a:bodyPr/>
        <a:lstStyle/>
        <a:p>
          <a:endParaRPr lang="en-US"/>
        </a:p>
      </dgm:t>
    </dgm:pt>
    <dgm:pt modelId="{914366A6-B678-4D50-A7E5-741762780B11}" type="parTrans" cxnId="{7B75D459-0CB2-46AB-8D0F-9BF7D885E88B}">
      <dgm:prSet/>
      <dgm:spPr/>
      <dgm:t>
        <a:bodyPr/>
        <a:lstStyle/>
        <a:p>
          <a:endParaRPr lang="en-US"/>
        </a:p>
      </dgm:t>
    </dgm:pt>
    <dgm:pt modelId="{227491EE-A69C-4672-B298-ED72255A9E55}" type="sibTrans" cxnId="{7B75D459-0CB2-46AB-8D0F-9BF7D885E88B}">
      <dgm:prSet/>
      <dgm:spPr/>
      <dgm:t>
        <a:bodyPr/>
        <a:lstStyle/>
        <a:p>
          <a:endParaRPr lang="en-US"/>
        </a:p>
      </dgm:t>
    </dgm:pt>
    <dgm:pt modelId="{01162CBE-4C22-4358-AC7A-54E9F5DF9313}">
      <dgm:prSet phldrT="[Text]" phldr="1"/>
      <dgm:spPr/>
      <dgm:t>
        <a:bodyPr/>
        <a:lstStyle/>
        <a:p>
          <a:endParaRPr lang="en-US"/>
        </a:p>
      </dgm:t>
    </dgm:pt>
    <dgm:pt modelId="{87DDED6B-C8C1-41C7-BB0B-C1887B1973AC}" type="parTrans" cxnId="{8C268222-5316-406E-999F-F954D6BC7656}">
      <dgm:prSet/>
      <dgm:spPr/>
      <dgm:t>
        <a:bodyPr/>
        <a:lstStyle/>
        <a:p>
          <a:endParaRPr lang="en-US"/>
        </a:p>
      </dgm:t>
    </dgm:pt>
    <dgm:pt modelId="{47DEBB28-8233-4B01-B822-2DCD843FCB1F}" type="sibTrans" cxnId="{8C268222-5316-406E-999F-F954D6BC7656}">
      <dgm:prSet/>
      <dgm:spPr/>
      <dgm:t>
        <a:bodyPr/>
        <a:lstStyle/>
        <a:p>
          <a:endParaRPr lang="en-US"/>
        </a:p>
      </dgm:t>
    </dgm:pt>
    <dgm:pt modelId="{6808233B-959E-43D4-960F-B56FF3B45162}">
      <dgm:prSet phldrT="[Text]" phldr="1"/>
      <dgm:spPr/>
      <dgm:t>
        <a:bodyPr/>
        <a:lstStyle/>
        <a:p>
          <a:endParaRPr lang="en-US"/>
        </a:p>
      </dgm:t>
    </dgm:pt>
    <dgm:pt modelId="{78B7817F-0538-42A4-8E3E-22646066352C}" type="parTrans" cxnId="{E2EEBEE2-A55A-4E4F-A89B-81C406423EB1}">
      <dgm:prSet/>
      <dgm:spPr/>
      <dgm:t>
        <a:bodyPr/>
        <a:lstStyle/>
        <a:p>
          <a:endParaRPr lang="en-US"/>
        </a:p>
      </dgm:t>
    </dgm:pt>
    <dgm:pt modelId="{E6E7F1BA-0EAD-456C-BA4F-F9B2CE77728B}" type="sibTrans" cxnId="{E2EEBEE2-A55A-4E4F-A89B-81C406423EB1}">
      <dgm:prSet/>
      <dgm:spPr/>
      <dgm:t>
        <a:bodyPr/>
        <a:lstStyle/>
        <a:p>
          <a:endParaRPr lang="en-US"/>
        </a:p>
      </dgm:t>
    </dgm:pt>
    <dgm:pt modelId="{FE8C475F-DCBE-4AA7-B884-DF15866F317D}" type="pres">
      <dgm:prSet presAssocID="{03F674FC-93FE-4C0C-97BE-9C8AEA17F7D2}" presName="linear" presStyleCnt="0">
        <dgm:presLayoutVars>
          <dgm:dir/>
          <dgm:resizeHandles val="exact"/>
        </dgm:presLayoutVars>
      </dgm:prSet>
      <dgm:spPr/>
    </dgm:pt>
    <dgm:pt modelId="{1AFA7108-FBE6-4B63-B1D5-A923BBF98A86}" type="pres">
      <dgm:prSet presAssocID="{98508BC9-B1D2-43B8-A34E-947B76767C3F}" presName="comp" presStyleCnt="0"/>
      <dgm:spPr/>
    </dgm:pt>
    <dgm:pt modelId="{B6630980-91BC-48FF-979F-7ABAEF14D1A5}" type="pres">
      <dgm:prSet presAssocID="{98508BC9-B1D2-43B8-A34E-947B76767C3F}" presName="box" presStyleLbl="node1" presStyleIdx="0" presStyleCnt="5"/>
      <dgm:spPr/>
    </dgm:pt>
    <dgm:pt modelId="{54E3BBF8-493B-413B-A836-0B085FB9C0D9}" type="pres">
      <dgm:prSet presAssocID="{98508BC9-B1D2-43B8-A34E-947B76767C3F}" presName="img" presStyleLbl="fgImgPlace1" presStyleIdx="0" presStyleCnt="5"/>
      <dgm:spPr/>
    </dgm:pt>
    <dgm:pt modelId="{1270EC23-48FC-48F3-AE21-68235F534125}" type="pres">
      <dgm:prSet presAssocID="{98508BC9-B1D2-43B8-A34E-947B76767C3F}" presName="text" presStyleLbl="node1" presStyleIdx="0" presStyleCnt="5">
        <dgm:presLayoutVars>
          <dgm:bulletEnabled val="1"/>
        </dgm:presLayoutVars>
      </dgm:prSet>
      <dgm:spPr/>
    </dgm:pt>
    <dgm:pt modelId="{05A55161-4C3A-4265-A3AB-FFA5D6B98679}" type="pres">
      <dgm:prSet presAssocID="{3BE1CBD2-5AD4-430F-AC92-C08C61788D50}" presName="spacer" presStyleCnt="0"/>
      <dgm:spPr/>
    </dgm:pt>
    <dgm:pt modelId="{26FE62D3-D4C3-458B-9608-341A9042B786}" type="pres">
      <dgm:prSet presAssocID="{0B07E1F6-81AD-4713-9437-5E4CFE70F18B}" presName="comp" presStyleCnt="0"/>
      <dgm:spPr/>
    </dgm:pt>
    <dgm:pt modelId="{18B4D93F-8CE7-4ADB-9591-A2D5188FE270}" type="pres">
      <dgm:prSet presAssocID="{0B07E1F6-81AD-4713-9437-5E4CFE70F18B}" presName="box" presStyleLbl="node1" presStyleIdx="1" presStyleCnt="5"/>
      <dgm:spPr/>
    </dgm:pt>
    <dgm:pt modelId="{DE53CE30-30A1-4846-B2DB-8963F91CC135}" type="pres">
      <dgm:prSet presAssocID="{0B07E1F6-81AD-4713-9437-5E4CFE70F18B}" presName="img" presStyleLbl="fgImgPlace1" presStyleIdx="1" presStyleCnt="5"/>
      <dgm:spPr/>
    </dgm:pt>
    <dgm:pt modelId="{A719FBB4-23DA-4A91-A5F9-40ED03E1DBDD}" type="pres">
      <dgm:prSet presAssocID="{0B07E1F6-81AD-4713-9437-5E4CFE70F18B}" presName="text" presStyleLbl="node1" presStyleIdx="1" presStyleCnt="5">
        <dgm:presLayoutVars>
          <dgm:bulletEnabled val="1"/>
        </dgm:presLayoutVars>
      </dgm:prSet>
      <dgm:spPr/>
    </dgm:pt>
    <dgm:pt modelId="{DB132BCD-CE4C-4C62-9228-4C6F42E667EA}" type="pres">
      <dgm:prSet presAssocID="{5A2D13AB-80F6-46E7-9B3B-570B062D0007}" presName="spacer" presStyleCnt="0"/>
      <dgm:spPr/>
    </dgm:pt>
    <dgm:pt modelId="{D2B71669-EA96-4579-9963-E927EA1530EB}" type="pres">
      <dgm:prSet presAssocID="{41F21F79-9A09-4B56-982C-D74F64A9DF1F}" presName="comp" presStyleCnt="0"/>
      <dgm:spPr/>
    </dgm:pt>
    <dgm:pt modelId="{CA45E701-387F-4D29-ABE2-D953AAB9A8FC}" type="pres">
      <dgm:prSet presAssocID="{41F21F79-9A09-4B56-982C-D74F64A9DF1F}" presName="box" presStyleLbl="node1" presStyleIdx="2" presStyleCnt="5"/>
      <dgm:spPr/>
    </dgm:pt>
    <dgm:pt modelId="{7C255FC8-C9BC-4501-B619-897C5F67B8D5}" type="pres">
      <dgm:prSet presAssocID="{41F21F79-9A09-4B56-982C-D74F64A9DF1F}" presName="img" presStyleLbl="fgImgPlace1" presStyleIdx="2" presStyleCnt="5"/>
      <dgm:spPr/>
    </dgm:pt>
    <dgm:pt modelId="{52257D29-0B55-4439-8936-359FD3C77BD0}" type="pres">
      <dgm:prSet presAssocID="{41F21F79-9A09-4B56-982C-D74F64A9DF1F}" presName="text" presStyleLbl="node1" presStyleIdx="2" presStyleCnt="5">
        <dgm:presLayoutVars>
          <dgm:bulletEnabled val="1"/>
        </dgm:presLayoutVars>
      </dgm:prSet>
      <dgm:spPr/>
    </dgm:pt>
    <dgm:pt modelId="{E2EAF667-25D8-4178-8915-21F0106324B2}" type="pres">
      <dgm:prSet presAssocID="{3235CBE4-FC4A-495B-960B-42E36B6B1F1C}" presName="spacer" presStyleCnt="0"/>
      <dgm:spPr/>
    </dgm:pt>
    <dgm:pt modelId="{948C7446-FF20-45C1-875B-E99BAFFE727A}" type="pres">
      <dgm:prSet presAssocID="{6BC925B7-7AB3-4408-9B47-96ABA0649F0F}" presName="comp" presStyleCnt="0"/>
      <dgm:spPr/>
    </dgm:pt>
    <dgm:pt modelId="{632E55D4-25DA-4507-94EF-C718E7AAB83C}" type="pres">
      <dgm:prSet presAssocID="{6BC925B7-7AB3-4408-9B47-96ABA0649F0F}" presName="box" presStyleLbl="node1" presStyleIdx="3" presStyleCnt="5"/>
      <dgm:spPr/>
    </dgm:pt>
    <dgm:pt modelId="{C504EC07-DF26-41E1-984C-4956EE11DA8A}" type="pres">
      <dgm:prSet presAssocID="{6BC925B7-7AB3-4408-9B47-96ABA0649F0F}" presName="img" presStyleLbl="fgImgPlace1" presStyleIdx="3" presStyleCnt="5"/>
      <dgm:spPr/>
    </dgm:pt>
    <dgm:pt modelId="{2299C9A6-03D5-49A4-B355-3DEF528B1D15}" type="pres">
      <dgm:prSet presAssocID="{6BC925B7-7AB3-4408-9B47-96ABA0649F0F}" presName="text" presStyleLbl="node1" presStyleIdx="3" presStyleCnt="5">
        <dgm:presLayoutVars>
          <dgm:bulletEnabled val="1"/>
        </dgm:presLayoutVars>
      </dgm:prSet>
      <dgm:spPr/>
    </dgm:pt>
    <dgm:pt modelId="{308F945B-A21B-4FE6-BEC8-DE8CA896FEAA}" type="pres">
      <dgm:prSet presAssocID="{34ADFB8A-00A3-49A1-9C0E-7BB9A09E6CAA}" presName="spacer" presStyleCnt="0"/>
      <dgm:spPr/>
    </dgm:pt>
    <dgm:pt modelId="{7960D5C5-5548-4B83-827E-631767E94423}" type="pres">
      <dgm:prSet presAssocID="{09FF6131-C550-4461-8D25-4E3A20B2DF57}" presName="comp" presStyleCnt="0"/>
      <dgm:spPr/>
    </dgm:pt>
    <dgm:pt modelId="{B59C24F8-9EDE-436E-872D-4B24050F6C8D}" type="pres">
      <dgm:prSet presAssocID="{09FF6131-C550-4461-8D25-4E3A20B2DF57}" presName="box" presStyleLbl="node1" presStyleIdx="4" presStyleCnt="5"/>
      <dgm:spPr/>
    </dgm:pt>
    <dgm:pt modelId="{32766BE9-5503-4EB6-A938-1C7F0416C723}" type="pres">
      <dgm:prSet presAssocID="{09FF6131-C550-4461-8D25-4E3A20B2DF57}" presName="img" presStyleLbl="fgImgPlace1" presStyleIdx="4" presStyleCnt="5"/>
      <dgm:spPr/>
    </dgm:pt>
    <dgm:pt modelId="{FF7973A7-185F-4C01-886C-BF0E766D717E}" type="pres">
      <dgm:prSet presAssocID="{09FF6131-C550-4461-8D25-4E3A20B2DF57}" presName="text" presStyleLbl="node1" presStyleIdx="4" presStyleCnt="5">
        <dgm:presLayoutVars>
          <dgm:bulletEnabled val="1"/>
        </dgm:presLayoutVars>
      </dgm:prSet>
      <dgm:spPr/>
    </dgm:pt>
  </dgm:ptLst>
  <dgm:cxnLst>
    <dgm:cxn modelId="{7844711C-EC80-42DD-8677-89053C5275AA}" srcId="{03F674FC-93FE-4C0C-97BE-9C8AEA17F7D2}" destId="{0B07E1F6-81AD-4713-9437-5E4CFE70F18B}" srcOrd="1" destOrd="0" parTransId="{784B57C6-9F4F-4E2E-860F-68D658267286}" sibTransId="{5A2D13AB-80F6-46E7-9B3B-570B062D0007}"/>
    <dgm:cxn modelId="{BAFD3050-F346-4CC9-AF9C-6F46B893CA9D}" type="presOf" srcId="{41F21F79-9A09-4B56-982C-D74F64A9DF1F}" destId="{52257D29-0B55-4439-8936-359FD3C77BD0}" srcOrd="1" destOrd="0" presId="urn:microsoft.com/office/officeart/2005/8/layout/vList4"/>
    <dgm:cxn modelId="{BF8F6812-7D01-48C2-B0C7-F6D313800EA7}" type="presOf" srcId="{09FF6131-C550-4461-8D25-4E3A20B2DF57}" destId="{FF7973A7-185F-4C01-886C-BF0E766D717E}" srcOrd="1" destOrd="0" presId="urn:microsoft.com/office/officeart/2005/8/layout/vList4"/>
    <dgm:cxn modelId="{AB4B0D16-0681-4FDE-B2BE-F4A6631E1367}" type="presOf" srcId="{595515F3-47CC-48CE-93F1-E2B4A239C5A6}" destId="{1270EC23-48FC-48F3-AE21-68235F534125}" srcOrd="1" destOrd="1" presId="urn:microsoft.com/office/officeart/2005/8/layout/vList4"/>
    <dgm:cxn modelId="{96FDCAE6-0A3D-424F-BAF9-52C6BE5501ED}" srcId="{03F674FC-93FE-4C0C-97BE-9C8AEA17F7D2}" destId="{41F21F79-9A09-4B56-982C-D74F64A9DF1F}" srcOrd="2" destOrd="0" parTransId="{4EFEB93C-444E-46F3-A5C9-5DDD52C1F616}" sibTransId="{3235CBE4-FC4A-495B-960B-42E36B6B1F1C}"/>
    <dgm:cxn modelId="{FBC79689-A085-473C-9477-D7161060B604}" type="presOf" srcId="{0B07E1F6-81AD-4713-9437-5E4CFE70F18B}" destId="{18B4D93F-8CE7-4ADB-9591-A2D5188FE270}" srcOrd="0" destOrd="0" presId="urn:microsoft.com/office/officeart/2005/8/layout/vList4"/>
    <dgm:cxn modelId="{5D3780C9-B3FD-4743-8385-F80BF9E3B5CD}" srcId="{0B07E1F6-81AD-4713-9437-5E4CFE70F18B}" destId="{96F94FCF-123A-4954-B883-B60984AD4382}" srcOrd="1" destOrd="0" parTransId="{9D8D9865-E7F5-4638-84AE-2568CC7FE7D8}" sibTransId="{F515FCDD-2905-414F-A9A4-3EF1F26701E0}"/>
    <dgm:cxn modelId="{59108537-30C1-4E45-9687-817EF8527576}" type="presOf" srcId="{6BC925B7-7AB3-4408-9B47-96ABA0649F0F}" destId="{632E55D4-25DA-4507-94EF-C718E7AAB83C}" srcOrd="0" destOrd="0" presId="urn:microsoft.com/office/officeart/2005/8/layout/vList4"/>
    <dgm:cxn modelId="{770FF1F5-41D8-408A-B647-9E5A9520AD04}" type="presOf" srcId="{6808233B-959E-43D4-960F-B56FF3B45162}" destId="{B59C24F8-9EDE-436E-872D-4B24050F6C8D}" srcOrd="0" destOrd="2" presId="urn:microsoft.com/office/officeart/2005/8/layout/vList4"/>
    <dgm:cxn modelId="{6085274F-F7FD-4FC4-8CF1-8B63D329BA1F}" type="presOf" srcId="{009BBFF7-B2AD-4880-BDD5-A6A48E3DDDAE}" destId="{2299C9A6-03D5-49A4-B355-3DEF528B1D15}" srcOrd="1" destOrd="1" presId="urn:microsoft.com/office/officeart/2005/8/layout/vList4"/>
    <dgm:cxn modelId="{0BCE8522-6BB1-41D0-898E-CE5E9DB3056A}" type="presOf" srcId="{C992F010-C99E-4A69-897F-8029942F4B90}" destId="{52257D29-0B55-4439-8936-359FD3C77BD0}" srcOrd="1" destOrd="2" presId="urn:microsoft.com/office/officeart/2005/8/layout/vList4"/>
    <dgm:cxn modelId="{4CB1713B-B14C-4E2F-9358-D80238D6479C}" type="presOf" srcId="{41F21F79-9A09-4B56-982C-D74F64A9DF1F}" destId="{CA45E701-387F-4D29-ABE2-D953AAB9A8FC}" srcOrd="0" destOrd="0" presId="urn:microsoft.com/office/officeart/2005/8/layout/vList4"/>
    <dgm:cxn modelId="{04FBCF8C-93C9-46B3-B4F2-E422763651EF}" type="presOf" srcId="{53B3EFC3-26EA-459E-A5C5-64A98271BA2B}" destId="{632E55D4-25DA-4507-94EF-C718E7AAB83C}" srcOrd="0" destOrd="2" presId="urn:microsoft.com/office/officeart/2005/8/layout/vList4"/>
    <dgm:cxn modelId="{A48139B4-865D-4F68-9BBF-AE8E6F960011}" srcId="{41F21F79-9A09-4B56-982C-D74F64A9DF1F}" destId="{C992F010-C99E-4A69-897F-8029942F4B90}" srcOrd="1" destOrd="0" parTransId="{672BF210-00E0-45C7-B6A4-3D5BE2F71A73}" sibTransId="{C79A2C20-3C36-4098-B018-ED40682CFD5B}"/>
    <dgm:cxn modelId="{32EC314C-1BAE-4594-95B2-2BC940DE001E}" type="presOf" srcId="{8A776A53-AB0F-4A5F-A87B-4B30DF2FD7AA}" destId="{B6630980-91BC-48FF-979F-7ABAEF14D1A5}" srcOrd="0" destOrd="2" presId="urn:microsoft.com/office/officeart/2005/8/layout/vList4"/>
    <dgm:cxn modelId="{26EC9604-9C60-49FC-AB46-D14249038302}" type="presOf" srcId="{0B07E1F6-81AD-4713-9437-5E4CFE70F18B}" destId="{A719FBB4-23DA-4A91-A5F9-40ED03E1DBDD}" srcOrd="1" destOrd="0" presId="urn:microsoft.com/office/officeart/2005/8/layout/vList4"/>
    <dgm:cxn modelId="{558EF8D1-B487-43C3-B6DA-65EE6F63B831}" type="presOf" srcId="{98508BC9-B1D2-43B8-A34E-947B76767C3F}" destId="{B6630980-91BC-48FF-979F-7ABAEF14D1A5}" srcOrd="0" destOrd="0" presId="urn:microsoft.com/office/officeart/2005/8/layout/vList4"/>
    <dgm:cxn modelId="{E7EE2288-255C-4A66-AA77-FB6B9B5B0531}" srcId="{98508BC9-B1D2-43B8-A34E-947B76767C3F}" destId="{8A776A53-AB0F-4A5F-A87B-4B30DF2FD7AA}" srcOrd="1" destOrd="0" parTransId="{CA36ECF2-9991-4263-BE07-033A22BEE069}" sibTransId="{84B01591-A75C-4F99-B3BD-8A29DF208B97}"/>
    <dgm:cxn modelId="{952E0C64-C775-4D33-9956-CD299E746727}" type="presOf" srcId="{009BBFF7-B2AD-4880-BDD5-A6A48E3DDDAE}" destId="{632E55D4-25DA-4507-94EF-C718E7AAB83C}" srcOrd="0" destOrd="1" presId="urn:microsoft.com/office/officeart/2005/8/layout/vList4"/>
    <dgm:cxn modelId="{C99BB65C-8702-4E61-A8D3-1EC317309ABF}" type="presOf" srcId="{2F11ED21-D843-48C1-8E73-2BF4348B60B3}" destId="{18B4D93F-8CE7-4ADB-9591-A2D5188FE270}" srcOrd="0" destOrd="1" presId="urn:microsoft.com/office/officeart/2005/8/layout/vList4"/>
    <dgm:cxn modelId="{E2EEBEE2-A55A-4E4F-A89B-81C406423EB1}" srcId="{09FF6131-C550-4461-8D25-4E3A20B2DF57}" destId="{6808233B-959E-43D4-960F-B56FF3B45162}" srcOrd="1" destOrd="0" parTransId="{78B7817F-0538-42A4-8E3E-22646066352C}" sibTransId="{E6E7F1BA-0EAD-456C-BA4F-F9B2CE77728B}"/>
    <dgm:cxn modelId="{D00B64E9-04EC-4FBE-916F-877852F84EB7}" type="presOf" srcId="{8A776A53-AB0F-4A5F-A87B-4B30DF2FD7AA}" destId="{1270EC23-48FC-48F3-AE21-68235F534125}" srcOrd="1" destOrd="2" presId="urn:microsoft.com/office/officeart/2005/8/layout/vList4"/>
    <dgm:cxn modelId="{63641B2C-571E-4AC8-B880-67C166149EB0}" type="presOf" srcId="{C992F010-C99E-4A69-897F-8029942F4B90}" destId="{CA45E701-387F-4D29-ABE2-D953AAB9A8FC}" srcOrd="0" destOrd="2" presId="urn:microsoft.com/office/officeart/2005/8/layout/vList4"/>
    <dgm:cxn modelId="{03A3A4A0-BB2B-4633-8C59-1B53EB135F61}" type="presOf" srcId="{6BC925B7-7AB3-4408-9B47-96ABA0649F0F}" destId="{2299C9A6-03D5-49A4-B355-3DEF528B1D15}" srcOrd="1" destOrd="0" presId="urn:microsoft.com/office/officeart/2005/8/layout/vList4"/>
    <dgm:cxn modelId="{8C268222-5316-406E-999F-F954D6BC7656}" srcId="{09FF6131-C550-4461-8D25-4E3A20B2DF57}" destId="{01162CBE-4C22-4358-AC7A-54E9F5DF9313}" srcOrd="0" destOrd="0" parTransId="{87DDED6B-C8C1-41C7-BB0B-C1887B1973AC}" sibTransId="{47DEBB28-8233-4B01-B822-2DCD843FCB1F}"/>
    <dgm:cxn modelId="{D3E143D3-B703-4E6E-AA0D-30F302E021E9}" type="presOf" srcId="{98508BC9-B1D2-43B8-A34E-947B76767C3F}" destId="{1270EC23-48FC-48F3-AE21-68235F534125}" srcOrd="1" destOrd="0" presId="urn:microsoft.com/office/officeart/2005/8/layout/vList4"/>
    <dgm:cxn modelId="{CD774AEF-5432-41FD-8038-F30EB9AE1ECE}" srcId="{03F674FC-93FE-4C0C-97BE-9C8AEA17F7D2}" destId="{98508BC9-B1D2-43B8-A34E-947B76767C3F}" srcOrd="0" destOrd="0" parTransId="{9C7B2D8E-744F-4DB4-989C-DCAEF04FB90D}" sibTransId="{3BE1CBD2-5AD4-430F-AC92-C08C61788D50}"/>
    <dgm:cxn modelId="{3E82BA4F-B818-415D-91C2-D243C6E53011}" type="presOf" srcId="{03F674FC-93FE-4C0C-97BE-9C8AEA17F7D2}" destId="{FE8C475F-DCBE-4AA7-B884-DF15866F317D}" srcOrd="0" destOrd="0" presId="urn:microsoft.com/office/officeart/2005/8/layout/vList4"/>
    <dgm:cxn modelId="{B8B43E00-611A-4DFF-AD34-F714EBA7E400}" srcId="{6BC925B7-7AB3-4408-9B47-96ABA0649F0F}" destId="{53B3EFC3-26EA-459E-A5C5-64A98271BA2B}" srcOrd="1" destOrd="0" parTransId="{4BDFCD77-FD15-4C8E-A1B0-3AF52C39C93F}" sibTransId="{48D72E0D-3B9B-48E4-851A-09391C0A19FC}"/>
    <dgm:cxn modelId="{7B75D459-0CB2-46AB-8D0F-9BF7D885E88B}" srcId="{03F674FC-93FE-4C0C-97BE-9C8AEA17F7D2}" destId="{09FF6131-C550-4461-8D25-4E3A20B2DF57}" srcOrd="4" destOrd="0" parTransId="{914366A6-B678-4D50-A7E5-741762780B11}" sibTransId="{227491EE-A69C-4672-B298-ED72255A9E55}"/>
    <dgm:cxn modelId="{0A1EDEB3-87F8-4076-A131-404AFB9988C5}" srcId="{41F21F79-9A09-4B56-982C-D74F64A9DF1F}" destId="{00E9D87C-1DA0-4962-946D-7571DAEC469E}" srcOrd="0" destOrd="0" parTransId="{5F7A72D8-D54F-460F-8331-37642E7244E9}" sibTransId="{DDB0DEFE-EE11-484F-9D2F-A0B898CF94F4}"/>
    <dgm:cxn modelId="{E3D9B762-065B-4660-A4CE-6EBED3017EB8}" type="presOf" srcId="{53B3EFC3-26EA-459E-A5C5-64A98271BA2B}" destId="{2299C9A6-03D5-49A4-B355-3DEF528B1D15}" srcOrd="1" destOrd="2" presId="urn:microsoft.com/office/officeart/2005/8/layout/vList4"/>
    <dgm:cxn modelId="{DC19FE8E-B992-46C1-A426-13EFB6CC8C0D}" type="presOf" srcId="{00E9D87C-1DA0-4962-946D-7571DAEC469E}" destId="{CA45E701-387F-4D29-ABE2-D953AAB9A8FC}" srcOrd="0" destOrd="1" presId="urn:microsoft.com/office/officeart/2005/8/layout/vList4"/>
    <dgm:cxn modelId="{6093E772-94F0-4747-B104-82F3D8E0A7E8}" type="presOf" srcId="{6808233B-959E-43D4-960F-B56FF3B45162}" destId="{FF7973A7-185F-4C01-886C-BF0E766D717E}" srcOrd="1" destOrd="2" presId="urn:microsoft.com/office/officeart/2005/8/layout/vList4"/>
    <dgm:cxn modelId="{DBE6E5D0-AD07-4893-A916-3FEB9C5BC8D6}" srcId="{0B07E1F6-81AD-4713-9437-5E4CFE70F18B}" destId="{2F11ED21-D843-48C1-8E73-2BF4348B60B3}" srcOrd="0" destOrd="0" parTransId="{14AF0BF0-3E13-4A0E-A30E-342261309C83}" sibTransId="{5F30AB07-C9C5-49D0-83CD-06150BF4EC86}"/>
    <dgm:cxn modelId="{FAF303B0-C665-40B5-B90C-08F7D536659E}" type="presOf" srcId="{2F11ED21-D843-48C1-8E73-2BF4348B60B3}" destId="{A719FBB4-23DA-4A91-A5F9-40ED03E1DBDD}" srcOrd="1" destOrd="1" presId="urn:microsoft.com/office/officeart/2005/8/layout/vList4"/>
    <dgm:cxn modelId="{1500B78A-E3D8-4B5C-BCED-98454276FEA0}" type="presOf" srcId="{01162CBE-4C22-4358-AC7A-54E9F5DF9313}" destId="{FF7973A7-185F-4C01-886C-BF0E766D717E}" srcOrd="1" destOrd="1" presId="urn:microsoft.com/office/officeart/2005/8/layout/vList4"/>
    <dgm:cxn modelId="{B0A51F0A-28A2-495C-9A64-29DD38F4AE52}" srcId="{98508BC9-B1D2-43B8-A34E-947B76767C3F}" destId="{595515F3-47CC-48CE-93F1-E2B4A239C5A6}" srcOrd="0" destOrd="0" parTransId="{EFA6824F-6373-4207-9A06-E469D792536B}" sibTransId="{740EC99B-A6A8-429D-8CBF-FDB587F7D6C8}"/>
    <dgm:cxn modelId="{006FAF15-6DC6-4236-8E1B-D4FD55926E3D}" type="presOf" srcId="{96F94FCF-123A-4954-B883-B60984AD4382}" destId="{18B4D93F-8CE7-4ADB-9591-A2D5188FE270}" srcOrd="0" destOrd="2" presId="urn:microsoft.com/office/officeart/2005/8/layout/vList4"/>
    <dgm:cxn modelId="{AB383F3F-93FC-4213-A36D-24A71DF27C99}" srcId="{6BC925B7-7AB3-4408-9B47-96ABA0649F0F}" destId="{009BBFF7-B2AD-4880-BDD5-A6A48E3DDDAE}" srcOrd="0" destOrd="0" parTransId="{4E2930E6-3B27-4EC1-BFCA-23A895BD8A00}" sibTransId="{D9FEA247-C637-4970-822D-B24877D683AD}"/>
    <dgm:cxn modelId="{887193F7-825B-4224-B7DB-978FF2FAD21A}" type="presOf" srcId="{09FF6131-C550-4461-8D25-4E3A20B2DF57}" destId="{B59C24F8-9EDE-436E-872D-4B24050F6C8D}" srcOrd="0" destOrd="0" presId="urn:microsoft.com/office/officeart/2005/8/layout/vList4"/>
    <dgm:cxn modelId="{E97E0DB7-56D7-4859-8C70-E986E0035DB4}" type="presOf" srcId="{595515F3-47CC-48CE-93F1-E2B4A239C5A6}" destId="{B6630980-91BC-48FF-979F-7ABAEF14D1A5}" srcOrd="0" destOrd="1" presId="urn:microsoft.com/office/officeart/2005/8/layout/vList4"/>
    <dgm:cxn modelId="{36AB17A3-345D-4A64-AB5E-16DB9DAD49FF}" srcId="{03F674FC-93FE-4C0C-97BE-9C8AEA17F7D2}" destId="{6BC925B7-7AB3-4408-9B47-96ABA0649F0F}" srcOrd="3" destOrd="0" parTransId="{B088C27C-BD22-4D2A-B41B-AA8BF8A3E74B}" sibTransId="{34ADFB8A-00A3-49A1-9C0E-7BB9A09E6CAA}"/>
    <dgm:cxn modelId="{F01769C3-5042-454C-9C9C-64D5FC68CC19}" type="presOf" srcId="{00E9D87C-1DA0-4962-946D-7571DAEC469E}" destId="{52257D29-0B55-4439-8936-359FD3C77BD0}" srcOrd="1" destOrd="1" presId="urn:microsoft.com/office/officeart/2005/8/layout/vList4"/>
    <dgm:cxn modelId="{406E8A6B-6BD0-4586-8C3C-AC7A5D46F3BC}" type="presOf" srcId="{01162CBE-4C22-4358-AC7A-54E9F5DF9313}" destId="{B59C24F8-9EDE-436E-872D-4B24050F6C8D}" srcOrd="0" destOrd="1" presId="urn:microsoft.com/office/officeart/2005/8/layout/vList4"/>
    <dgm:cxn modelId="{72AE844B-EBF7-4712-BE52-FBE9FC2FD19F}" type="presOf" srcId="{96F94FCF-123A-4954-B883-B60984AD4382}" destId="{A719FBB4-23DA-4A91-A5F9-40ED03E1DBDD}" srcOrd="1" destOrd="2" presId="urn:microsoft.com/office/officeart/2005/8/layout/vList4"/>
    <dgm:cxn modelId="{5D4CF91F-DB45-4E94-99B3-230A3409B16B}" type="presParOf" srcId="{FE8C475F-DCBE-4AA7-B884-DF15866F317D}" destId="{1AFA7108-FBE6-4B63-B1D5-A923BBF98A86}" srcOrd="0" destOrd="0" presId="urn:microsoft.com/office/officeart/2005/8/layout/vList4"/>
    <dgm:cxn modelId="{3408660F-7E0A-4AA3-9807-4F9A539675BF}" type="presParOf" srcId="{1AFA7108-FBE6-4B63-B1D5-A923BBF98A86}" destId="{B6630980-91BC-48FF-979F-7ABAEF14D1A5}" srcOrd="0" destOrd="0" presId="urn:microsoft.com/office/officeart/2005/8/layout/vList4"/>
    <dgm:cxn modelId="{42DABAD6-5045-4E28-9864-2A7A843ACE5C}" type="presParOf" srcId="{1AFA7108-FBE6-4B63-B1D5-A923BBF98A86}" destId="{54E3BBF8-493B-413B-A836-0B085FB9C0D9}" srcOrd="1" destOrd="0" presId="urn:microsoft.com/office/officeart/2005/8/layout/vList4"/>
    <dgm:cxn modelId="{9B61962C-D709-47EF-9FAD-163475EC63F5}" type="presParOf" srcId="{1AFA7108-FBE6-4B63-B1D5-A923BBF98A86}" destId="{1270EC23-48FC-48F3-AE21-68235F534125}" srcOrd="2" destOrd="0" presId="urn:microsoft.com/office/officeart/2005/8/layout/vList4"/>
    <dgm:cxn modelId="{36AFB5B0-13D4-41DF-9B90-346A24442744}" type="presParOf" srcId="{FE8C475F-DCBE-4AA7-B884-DF15866F317D}" destId="{05A55161-4C3A-4265-A3AB-FFA5D6B98679}" srcOrd="1" destOrd="0" presId="urn:microsoft.com/office/officeart/2005/8/layout/vList4"/>
    <dgm:cxn modelId="{293CEF35-C17D-4C9E-88F9-DA9A24B0C53C}" type="presParOf" srcId="{FE8C475F-DCBE-4AA7-B884-DF15866F317D}" destId="{26FE62D3-D4C3-458B-9608-341A9042B786}" srcOrd="2" destOrd="0" presId="urn:microsoft.com/office/officeart/2005/8/layout/vList4"/>
    <dgm:cxn modelId="{61D9DAFB-6D45-441C-A636-5F5B10549528}" type="presParOf" srcId="{26FE62D3-D4C3-458B-9608-341A9042B786}" destId="{18B4D93F-8CE7-4ADB-9591-A2D5188FE270}" srcOrd="0" destOrd="0" presId="urn:microsoft.com/office/officeart/2005/8/layout/vList4"/>
    <dgm:cxn modelId="{1B715984-7E45-41C0-88AE-8CCBAC16EAB2}" type="presParOf" srcId="{26FE62D3-D4C3-458B-9608-341A9042B786}" destId="{DE53CE30-30A1-4846-B2DB-8963F91CC135}" srcOrd="1" destOrd="0" presId="urn:microsoft.com/office/officeart/2005/8/layout/vList4"/>
    <dgm:cxn modelId="{E33FAE1B-CB52-4EE8-ACF4-BF0B278A1EFA}" type="presParOf" srcId="{26FE62D3-D4C3-458B-9608-341A9042B786}" destId="{A719FBB4-23DA-4A91-A5F9-40ED03E1DBDD}" srcOrd="2" destOrd="0" presId="urn:microsoft.com/office/officeart/2005/8/layout/vList4"/>
    <dgm:cxn modelId="{83DB05CB-256F-4DBC-A974-C443C266A84F}" type="presParOf" srcId="{FE8C475F-DCBE-4AA7-B884-DF15866F317D}" destId="{DB132BCD-CE4C-4C62-9228-4C6F42E667EA}" srcOrd="3" destOrd="0" presId="urn:microsoft.com/office/officeart/2005/8/layout/vList4"/>
    <dgm:cxn modelId="{8B8D4ED9-993E-44F0-AD56-327B226705CD}" type="presParOf" srcId="{FE8C475F-DCBE-4AA7-B884-DF15866F317D}" destId="{D2B71669-EA96-4579-9963-E927EA1530EB}" srcOrd="4" destOrd="0" presId="urn:microsoft.com/office/officeart/2005/8/layout/vList4"/>
    <dgm:cxn modelId="{C1B6A790-3EBB-4F56-A0ED-50908AF80B55}" type="presParOf" srcId="{D2B71669-EA96-4579-9963-E927EA1530EB}" destId="{CA45E701-387F-4D29-ABE2-D953AAB9A8FC}" srcOrd="0" destOrd="0" presId="urn:microsoft.com/office/officeart/2005/8/layout/vList4"/>
    <dgm:cxn modelId="{8996EC86-FE21-4E3B-BCEC-43A845A7084D}" type="presParOf" srcId="{D2B71669-EA96-4579-9963-E927EA1530EB}" destId="{7C255FC8-C9BC-4501-B619-897C5F67B8D5}" srcOrd="1" destOrd="0" presId="urn:microsoft.com/office/officeart/2005/8/layout/vList4"/>
    <dgm:cxn modelId="{DFED124C-3CE9-4C18-BC68-12C248B2F055}" type="presParOf" srcId="{D2B71669-EA96-4579-9963-E927EA1530EB}" destId="{52257D29-0B55-4439-8936-359FD3C77BD0}" srcOrd="2" destOrd="0" presId="urn:microsoft.com/office/officeart/2005/8/layout/vList4"/>
    <dgm:cxn modelId="{0C4C1FA0-4E2E-4F3D-BBB1-44464AD82483}" type="presParOf" srcId="{FE8C475F-DCBE-4AA7-B884-DF15866F317D}" destId="{E2EAF667-25D8-4178-8915-21F0106324B2}" srcOrd="5" destOrd="0" presId="urn:microsoft.com/office/officeart/2005/8/layout/vList4"/>
    <dgm:cxn modelId="{B95ABB67-1E1C-497A-BD2B-9ED6C42B5494}" type="presParOf" srcId="{FE8C475F-DCBE-4AA7-B884-DF15866F317D}" destId="{948C7446-FF20-45C1-875B-E99BAFFE727A}" srcOrd="6" destOrd="0" presId="urn:microsoft.com/office/officeart/2005/8/layout/vList4"/>
    <dgm:cxn modelId="{B0645B90-1C7C-4033-9571-4A65DAF35087}" type="presParOf" srcId="{948C7446-FF20-45C1-875B-E99BAFFE727A}" destId="{632E55D4-25DA-4507-94EF-C718E7AAB83C}" srcOrd="0" destOrd="0" presId="urn:microsoft.com/office/officeart/2005/8/layout/vList4"/>
    <dgm:cxn modelId="{3A53D913-FEE4-4E1E-967C-519F78450744}" type="presParOf" srcId="{948C7446-FF20-45C1-875B-E99BAFFE727A}" destId="{C504EC07-DF26-41E1-984C-4956EE11DA8A}" srcOrd="1" destOrd="0" presId="urn:microsoft.com/office/officeart/2005/8/layout/vList4"/>
    <dgm:cxn modelId="{1732EB69-B98E-45ED-961B-981918ABEF86}" type="presParOf" srcId="{948C7446-FF20-45C1-875B-E99BAFFE727A}" destId="{2299C9A6-03D5-49A4-B355-3DEF528B1D15}" srcOrd="2" destOrd="0" presId="urn:microsoft.com/office/officeart/2005/8/layout/vList4"/>
    <dgm:cxn modelId="{7998A46C-3508-4724-B5EB-06899DED5659}" type="presParOf" srcId="{FE8C475F-DCBE-4AA7-B884-DF15866F317D}" destId="{308F945B-A21B-4FE6-BEC8-DE8CA896FEAA}" srcOrd="7" destOrd="0" presId="urn:microsoft.com/office/officeart/2005/8/layout/vList4"/>
    <dgm:cxn modelId="{64428FC7-F119-46D1-B767-8A1733D347B2}" type="presParOf" srcId="{FE8C475F-DCBE-4AA7-B884-DF15866F317D}" destId="{7960D5C5-5548-4B83-827E-631767E94423}" srcOrd="8" destOrd="0" presId="urn:microsoft.com/office/officeart/2005/8/layout/vList4"/>
    <dgm:cxn modelId="{146EEA49-997E-47D7-A2F8-11474B469EDE}" type="presParOf" srcId="{7960D5C5-5548-4B83-827E-631767E94423}" destId="{B59C24F8-9EDE-436E-872D-4B24050F6C8D}" srcOrd="0" destOrd="0" presId="urn:microsoft.com/office/officeart/2005/8/layout/vList4"/>
    <dgm:cxn modelId="{FB32080D-1DFE-4F95-9252-EBCB2AC215A7}" type="presParOf" srcId="{7960D5C5-5548-4B83-827E-631767E94423}" destId="{32766BE9-5503-4EB6-A938-1C7F0416C723}" srcOrd="1" destOrd="0" presId="urn:microsoft.com/office/officeart/2005/8/layout/vList4"/>
    <dgm:cxn modelId="{A517FC86-55F4-4030-9CAE-55A389FA3262}" type="presParOf" srcId="{7960D5C5-5548-4B83-827E-631767E94423}" destId="{FF7973A7-185F-4C01-886C-BF0E766D717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55CCF-CF44-4C8F-B3F7-AF006EF0A9E6}">
      <dsp:nvSpPr>
        <dsp:cNvPr id="0" name=""/>
        <dsp:cNvSpPr/>
      </dsp:nvSpPr>
      <dsp:spPr>
        <a:xfrm rot="16200000">
          <a:off x="1586" y="869751"/>
          <a:ext cx="3823096" cy="3823096"/>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rPr>
            <a:t>FUNDS OF KNOWLEDGE </a:t>
          </a:r>
        </a:p>
        <a:p>
          <a:pPr lvl="0" algn="ctr" defTabSz="1111250">
            <a:lnSpc>
              <a:spcPct val="90000"/>
            </a:lnSpc>
            <a:spcBef>
              <a:spcPct val="0"/>
            </a:spcBef>
            <a:spcAft>
              <a:spcPct val="35000"/>
            </a:spcAft>
          </a:pPr>
          <a:r>
            <a:rPr lang="en-US" sz="2500" kern="1200" dirty="0" smtClean="0">
              <a:solidFill>
                <a:schemeClr val="tx1"/>
              </a:solidFill>
            </a:rPr>
            <a:t>Bring assets from SELF</a:t>
          </a:r>
          <a:endParaRPr lang="en-US" sz="2500" kern="1200" dirty="0">
            <a:solidFill>
              <a:schemeClr val="tx1"/>
            </a:solidFill>
          </a:endParaRPr>
        </a:p>
      </dsp:txBody>
      <dsp:txXfrm rot="5400000">
        <a:off x="1586" y="1825525"/>
        <a:ext cx="3154054" cy="1911548"/>
      </dsp:txXfrm>
    </dsp:sp>
    <dsp:sp modelId="{06FB6D78-6BD4-4FCC-80CA-8E6067FDD597}">
      <dsp:nvSpPr>
        <dsp:cNvPr id="0" name=""/>
        <dsp:cNvSpPr/>
      </dsp:nvSpPr>
      <dsp:spPr>
        <a:xfrm rot="5400000">
          <a:off x="4100116" y="869751"/>
          <a:ext cx="3823096" cy="3823096"/>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rPr>
            <a:t>EMPATHY</a:t>
          </a:r>
        </a:p>
        <a:p>
          <a:pPr lvl="0" algn="ctr" defTabSz="1111250">
            <a:lnSpc>
              <a:spcPct val="90000"/>
            </a:lnSpc>
            <a:spcBef>
              <a:spcPct val="0"/>
            </a:spcBef>
            <a:spcAft>
              <a:spcPct val="35000"/>
            </a:spcAft>
          </a:pPr>
          <a:r>
            <a:rPr lang="en-US" sz="2500" kern="1200" dirty="0" smtClean="0">
              <a:solidFill>
                <a:schemeClr val="tx1"/>
              </a:solidFill>
            </a:rPr>
            <a:t>Focus attention on OTHERS</a:t>
          </a:r>
          <a:endParaRPr lang="en-US" sz="2500" kern="1200" dirty="0">
            <a:solidFill>
              <a:schemeClr val="tx1"/>
            </a:solidFill>
          </a:endParaRPr>
        </a:p>
      </dsp:txBody>
      <dsp:txXfrm rot="-5400000">
        <a:off x="4769158" y="1825525"/>
        <a:ext cx="3154054" cy="19115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55CCF-CF44-4C8F-B3F7-AF006EF0A9E6}">
      <dsp:nvSpPr>
        <dsp:cNvPr id="0" name=""/>
        <dsp:cNvSpPr/>
      </dsp:nvSpPr>
      <dsp:spPr>
        <a:xfrm rot="16200000">
          <a:off x="1586" y="869751"/>
          <a:ext cx="3823096" cy="3823096"/>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PERSONAL ENGAGEMENT</a:t>
          </a:r>
          <a:endParaRPr lang="en-US" sz="2800" b="1" kern="1200" dirty="0">
            <a:solidFill>
              <a:schemeClr val="tx1"/>
            </a:solidFill>
          </a:endParaRPr>
        </a:p>
      </dsp:txBody>
      <dsp:txXfrm rot="5400000">
        <a:off x="1586" y="1825525"/>
        <a:ext cx="3154054" cy="1911548"/>
      </dsp:txXfrm>
    </dsp:sp>
    <dsp:sp modelId="{06FB6D78-6BD4-4FCC-80CA-8E6067FDD597}">
      <dsp:nvSpPr>
        <dsp:cNvPr id="0" name=""/>
        <dsp:cNvSpPr/>
      </dsp:nvSpPr>
      <dsp:spPr>
        <a:xfrm rot="5400000">
          <a:off x="4100116" y="869751"/>
          <a:ext cx="3823096" cy="3823096"/>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COMPREHENSION OF NEW KNOWLEDGE</a:t>
          </a:r>
          <a:endParaRPr lang="en-US" sz="2800" kern="1200" dirty="0">
            <a:solidFill>
              <a:schemeClr val="tx1"/>
            </a:solidFill>
          </a:endParaRPr>
        </a:p>
      </dsp:txBody>
      <dsp:txXfrm rot="-5400000">
        <a:off x="4769158" y="1825525"/>
        <a:ext cx="3154054" cy="1911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30AFF-411C-4B24-AF75-A9FE265C4C8C}">
      <dsp:nvSpPr>
        <dsp:cNvPr id="0" name=""/>
        <dsp:cNvSpPr/>
      </dsp:nvSpPr>
      <dsp:spPr>
        <a:xfrm>
          <a:off x="0" y="0"/>
          <a:ext cx="6096000" cy="94456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endParaRPr lang="en-US" sz="1400" kern="1200"/>
        </a:p>
      </dsp:txBody>
      <dsp:txXfrm>
        <a:off x="1313656" y="0"/>
        <a:ext cx="4782343" cy="944562"/>
      </dsp:txXfrm>
    </dsp:sp>
    <dsp:sp modelId="{FA6E980A-D4F4-4F5C-9B7F-3AA91FA9E4A4}">
      <dsp:nvSpPr>
        <dsp:cNvPr id="0" name=""/>
        <dsp:cNvSpPr/>
      </dsp:nvSpPr>
      <dsp:spPr>
        <a:xfrm>
          <a:off x="94456" y="94456"/>
          <a:ext cx="1219200" cy="755649"/>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DDEB97-3C6B-4C3D-9E15-124363F9B9AD}">
      <dsp:nvSpPr>
        <dsp:cNvPr id="0" name=""/>
        <dsp:cNvSpPr/>
      </dsp:nvSpPr>
      <dsp:spPr>
        <a:xfrm>
          <a:off x="0" y="1039018"/>
          <a:ext cx="6096000" cy="944562"/>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endParaRPr lang="en-US" sz="1400" kern="1200"/>
        </a:p>
      </dsp:txBody>
      <dsp:txXfrm>
        <a:off x="1313656" y="1039018"/>
        <a:ext cx="4782343" cy="944562"/>
      </dsp:txXfrm>
    </dsp:sp>
    <dsp:sp modelId="{8E5CDDA4-3AF0-4587-9C38-CF1B02186236}">
      <dsp:nvSpPr>
        <dsp:cNvPr id="0" name=""/>
        <dsp:cNvSpPr/>
      </dsp:nvSpPr>
      <dsp:spPr>
        <a:xfrm>
          <a:off x="94456" y="1133474"/>
          <a:ext cx="1219200" cy="755649"/>
        </a:xfrm>
        <a:prstGeom prst="roundRect">
          <a:avLst>
            <a:gd name="adj" fmla="val 10000"/>
          </a:avLst>
        </a:prstGeom>
        <a:solidFill>
          <a:schemeClr val="accent3">
            <a:tint val="50000"/>
            <a:hueOff val="3584065"/>
            <a:satOff val="-4703"/>
            <a:lumOff val="-4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3380D9-FFB3-4FCA-A3BF-D47703E3FC1E}">
      <dsp:nvSpPr>
        <dsp:cNvPr id="0" name=""/>
        <dsp:cNvSpPr/>
      </dsp:nvSpPr>
      <dsp:spPr>
        <a:xfrm>
          <a:off x="0" y="2078037"/>
          <a:ext cx="6096000" cy="944562"/>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endParaRPr lang="en-US" sz="1400" kern="1200"/>
        </a:p>
      </dsp:txBody>
      <dsp:txXfrm>
        <a:off x="1313656" y="2078037"/>
        <a:ext cx="4782343" cy="944562"/>
      </dsp:txXfrm>
    </dsp:sp>
    <dsp:sp modelId="{463E1C3B-1EF1-4F24-8172-2543D106E305}">
      <dsp:nvSpPr>
        <dsp:cNvPr id="0" name=""/>
        <dsp:cNvSpPr/>
      </dsp:nvSpPr>
      <dsp:spPr>
        <a:xfrm>
          <a:off x="94456" y="2172493"/>
          <a:ext cx="1219200" cy="755649"/>
        </a:xfrm>
        <a:prstGeom prst="roundRect">
          <a:avLst>
            <a:gd name="adj" fmla="val 10000"/>
          </a:avLst>
        </a:prstGeom>
        <a:solidFill>
          <a:schemeClr val="accent3">
            <a:tint val="50000"/>
            <a:hueOff val="7168130"/>
            <a:satOff val="-9405"/>
            <a:lumOff val="-9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F32341-A382-45AD-9651-F93B3B0FA796}">
      <dsp:nvSpPr>
        <dsp:cNvPr id="0" name=""/>
        <dsp:cNvSpPr/>
      </dsp:nvSpPr>
      <dsp:spPr>
        <a:xfrm>
          <a:off x="0" y="3117056"/>
          <a:ext cx="6096000" cy="944562"/>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endParaRPr lang="en-US" sz="1400" kern="1200"/>
        </a:p>
      </dsp:txBody>
      <dsp:txXfrm>
        <a:off x="1313656" y="3117056"/>
        <a:ext cx="4782343" cy="944562"/>
      </dsp:txXfrm>
    </dsp:sp>
    <dsp:sp modelId="{57AC0550-F443-487E-A02D-4E62A93D5819}">
      <dsp:nvSpPr>
        <dsp:cNvPr id="0" name=""/>
        <dsp:cNvSpPr/>
      </dsp:nvSpPr>
      <dsp:spPr>
        <a:xfrm>
          <a:off x="94456" y="3211512"/>
          <a:ext cx="1219200" cy="755649"/>
        </a:xfrm>
        <a:prstGeom prst="roundRect">
          <a:avLst>
            <a:gd name="adj" fmla="val 10000"/>
          </a:avLst>
        </a:prstGeom>
        <a:solidFill>
          <a:schemeClr val="accent3">
            <a:tint val="50000"/>
            <a:hueOff val="10752195"/>
            <a:satOff val="-14108"/>
            <a:lumOff val="-13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30980-91BC-48FF-979F-7ABAEF14D1A5}">
      <dsp:nvSpPr>
        <dsp:cNvPr id="0" name=""/>
        <dsp:cNvSpPr/>
      </dsp:nvSpPr>
      <dsp:spPr>
        <a:xfrm>
          <a:off x="0" y="0"/>
          <a:ext cx="7619999" cy="90249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a:p>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614249" y="0"/>
        <a:ext cx="6005750" cy="902493"/>
      </dsp:txXfrm>
    </dsp:sp>
    <dsp:sp modelId="{54E3BBF8-493B-413B-A836-0B085FB9C0D9}">
      <dsp:nvSpPr>
        <dsp:cNvPr id="0" name=""/>
        <dsp:cNvSpPr/>
      </dsp:nvSpPr>
      <dsp:spPr>
        <a:xfrm>
          <a:off x="90249" y="90249"/>
          <a:ext cx="1524000" cy="721995"/>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B4D93F-8CE7-4ADB-9591-A2D5188FE270}">
      <dsp:nvSpPr>
        <dsp:cNvPr id="0" name=""/>
        <dsp:cNvSpPr/>
      </dsp:nvSpPr>
      <dsp:spPr>
        <a:xfrm>
          <a:off x="0" y="992743"/>
          <a:ext cx="7619999" cy="90249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a:p>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614249" y="992743"/>
        <a:ext cx="6005750" cy="902493"/>
      </dsp:txXfrm>
    </dsp:sp>
    <dsp:sp modelId="{DE53CE30-30A1-4846-B2DB-8963F91CC135}">
      <dsp:nvSpPr>
        <dsp:cNvPr id="0" name=""/>
        <dsp:cNvSpPr/>
      </dsp:nvSpPr>
      <dsp:spPr>
        <a:xfrm>
          <a:off x="90249" y="1082992"/>
          <a:ext cx="1524000" cy="721995"/>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45E701-387F-4D29-ABE2-D953AAB9A8FC}">
      <dsp:nvSpPr>
        <dsp:cNvPr id="0" name=""/>
        <dsp:cNvSpPr/>
      </dsp:nvSpPr>
      <dsp:spPr>
        <a:xfrm>
          <a:off x="0" y="1985486"/>
          <a:ext cx="7619999" cy="90249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a:p>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614249" y="1985486"/>
        <a:ext cx="6005750" cy="902493"/>
      </dsp:txXfrm>
    </dsp:sp>
    <dsp:sp modelId="{7C255FC8-C9BC-4501-B619-897C5F67B8D5}">
      <dsp:nvSpPr>
        <dsp:cNvPr id="0" name=""/>
        <dsp:cNvSpPr/>
      </dsp:nvSpPr>
      <dsp:spPr>
        <a:xfrm>
          <a:off x="90249" y="2075735"/>
          <a:ext cx="1524000" cy="721995"/>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2E55D4-25DA-4507-94EF-C718E7AAB83C}">
      <dsp:nvSpPr>
        <dsp:cNvPr id="0" name=""/>
        <dsp:cNvSpPr/>
      </dsp:nvSpPr>
      <dsp:spPr>
        <a:xfrm>
          <a:off x="0" y="2978229"/>
          <a:ext cx="7619999" cy="90249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a:p>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614249" y="2978229"/>
        <a:ext cx="6005750" cy="902493"/>
      </dsp:txXfrm>
    </dsp:sp>
    <dsp:sp modelId="{C504EC07-DF26-41E1-984C-4956EE11DA8A}">
      <dsp:nvSpPr>
        <dsp:cNvPr id="0" name=""/>
        <dsp:cNvSpPr/>
      </dsp:nvSpPr>
      <dsp:spPr>
        <a:xfrm>
          <a:off x="90249" y="3068478"/>
          <a:ext cx="1524000" cy="721995"/>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9C24F8-9EDE-436E-872D-4B24050F6C8D}">
      <dsp:nvSpPr>
        <dsp:cNvPr id="0" name=""/>
        <dsp:cNvSpPr/>
      </dsp:nvSpPr>
      <dsp:spPr>
        <a:xfrm>
          <a:off x="0" y="3970972"/>
          <a:ext cx="7619999" cy="90249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a:p>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614249" y="3970972"/>
        <a:ext cx="6005750" cy="902493"/>
      </dsp:txXfrm>
    </dsp:sp>
    <dsp:sp modelId="{32766BE9-5503-4EB6-A938-1C7F0416C723}">
      <dsp:nvSpPr>
        <dsp:cNvPr id="0" name=""/>
        <dsp:cNvSpPr/>
      </dsp:nvSpPr>
      <dsp:spPr>
        <a:xfrm>
          <a:off x="90249" y="4061221"/>
          <a:ext cx="1524000" cy="721995"/>
        </a:xfrm>
        <a:prstGeom prst="roundRect">
          <a:avLst>
            <a:gd name="adj" fmla="val 10000"/>
          </a:avLst>
        </a:prstGeom>
        <a:solidFill>
          <a:schemeClr val="accent6">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86F13-6DAA-4CB0-921F-BEA9A5B53843}" type="datetimeFigureOut">
              <a:rPr lang="en-US" smtClean="0"/>
              <a:t>1/26/2017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41366-9747-42A6-910D-3F41A7F9B5F7}" type="slidenum">
              <a:rPr lang="en-US" smtClean="0"/>
              <a:t>‹#›</a:t>
            </a:fld>
            <a:endParaRPr lang="en-US" dirty="0"/>
          </a:p>
        </p:txBody>
      </p:sp>
    </p:spTree>
    <p:extLst>
      <p:ext uri="{BB962C8B-B14F-4D97-AF65-F5344CB8AC3E}">
        <p14:creationId xmlns:p14="http://schemas.microsoft.com/office/powerpoint/2010/main" val="198344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41366-9747-42A6-910D-3F41A7F9B5F7}" type="slidenum">
              <a:rPr lang="en-US" smtClean="0"/>
              <a:t>3</a:t>
            </a:fld>
            <a:endParaRPr lang="en-US" dirty="0"/>
          </a:p>
        </p:txBody>
      </p:sp>
    </p:spTree>
    <p:extLst>
      <p:ext uri="{BB962C8B-B14F-4D97-AF65-F5344CB8AC3E}">
        <p14:creationId xmlns:p14="http://schemas.microsoft.com/office/powerpoint/2010/main" val="3414745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41366-9747-42A6-910D-3F41A7F9B5F7}" type="slidenum">
              <a:rPr lang="en-US" smtClean="0"/>
              <a:t>5</a:t>
            </a:fld>
            <a:endParaRPr lang="en-US" dirty="0"/>
          </a:p>
        </p:txBody>
      </p:sp>
    </p:spTree>
    <p:extLst>
      <p:ext uri="{BB962C8B-B14F-4D97-AF65-F5344CB8AC3E}">
        <p14:creationId xmlns:p14="http://schemas.microsoft.com/office/powerpoint/2010/main" val="902280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6946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00949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74671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53090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15507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182681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03125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78380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428507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180407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FE23-AFAD-40E7-B683-EFF5C756DEBE}"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0083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34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8FE23-AFAD-40E7-B683-EFF5C756DEBE}" type="datetimeFigureOut">
              <a:rPr lang="en-US" smtClean="0"/>
              <a:t>1/26/2017</a:t>
            </a:fld>
            <a:endParaRPr lang="en-US" dirty="0"/>
          </a:p>
        </p:txBody>
      </p:sp>
      <p:sp>
        <p:nvSpPr>
          <p:cNvPr id="5" name="Footer Placeholder 4"/>
          <p:cNvSpPr>
            <a:spLocks noGrp="1"/>
          </p:cNvSpPr>
          <p:nvPr>
            <p:ph type="ftr" sz="quarter" idx="3"/>
          </p:nvPr>
        </p:nvSpPr>
        <p:spPr>
          <a:xfrm>
            <a:off x="838200" y="6356350"/>
            <a:ext cx="7696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          </a:t>
            </a:r>
            <a:r>
              <a:rPr lang="en-US" sz="3600" dirty="0" smtClean="0">
                <a:latin typeface="Adobe Garamond Pro Bold" pitchFamily="18" charset="0"/>
              </a:rPr>
              <a:t> </a:t>
            </a:r>
            <a:endParaRPr lang="en-US" sz="3600" dirty="0">
              <a:solidFill>
                <a:schemeClr val="tx1">
                  <a:lumMod val="75000"/>
                  <a:lumOff val="25000"/>
                </a:schemeClr>
              </a:solidFill>
              <a:latin typeface="Adobe Garamond Pro Bold"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0F97A-B82E-4E1B-8F52-4967AD9A09C3}" type="slidenum">
              <a:rPr lang="en-US" smtClean="0"/>
              <a:t>‹#›</a:t>
            </a:fld>
            <a:endParaRPr lang="en-US" dirty="0"/>
          </a:p>
        </p:txBody>
      </p:sp>
      <p:pic>
        <p:nvPicPr>
          <p:cNvPr id="1027" name="Picture 3"/>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7471" r="36414" b="41241"/>
          <a:stretch/>
        </p:blipFill>
        <p:spPr bwMode="auto">
          <a:xfrm>
            <a:off x="533400" y="6249714"/>
            <a:ext cx="746235" cy="559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57229" b="10882"/>
          <a:stretch/>
        </p:blipFill>
        <p:spPr bwMode="auto">
          <a:xfrm>
            <a:off x="1524000" y="6257597"/>
            <a:ext cx="6229350" cy="662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441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2914"/>
            <a:ext cx="7772400" cy="1470025"/>
          </a:xfrm>
        </p:spPr>
        <p:txBody>
          <a:bodyPr>
            <a:normAutofit/>
          </a:bodyPr>
          <a:lstStyle/>
          <a:p>
            <a:r>
              <a:rPr lang="en-US" sz="3200" b="1" dirty="0" smtClean="0"/>
              <a:t>Module 7</a:t>
            </a:r>
            <a:r>
              <a:rPr lang="en-US" sz="3200" b="1" smtClean="0"/>
              <a:t>: Secondary ELA</a:t>
            </a:r>
            <a:r>
              <a:rPr lang="en-US" sz="3200" b="1" dirty="0" smtClean="0"/>
              <a:t/>
            </a:r>
            <a:br>
              <a:rPr lang="en-US" sz="3200" b="1" dirty="0" smtClean="0"/>
            </a:br>
            <a:r>
              <a:rPr lang="en-US" sz="3200" b="1" dirty="0" smtClean="0"/>
              <a:t>Funds of </a:t>
            </a:r>
            <a:r>
              <a:rPr lang="en-US" sz="3200" b="1" smtClean="0"/>
              <a:t>Knowledge Application</a:t>
            </a:r>
            <a:endParaRPr lang="en-US" sz="3200" b="1" dirty="0"/>
          </a:p>
        </p:txBody>
      </p:sp>
      <p:sp>
        <p:nvSpPr>
          <p:cNvPr id="3" name="Subtitle 2"/>
          <p:cNvSpPr>
            <a:spLocks noGrp="1"/>
          </p:cNvSpPr>
          <p:nvPr>
            <p:ph type="subTitle" idx="1"/>
          </p:nvPr>
        </p:nvSpPr>
        <p:spPr>
          <a:xfrm>
            <a:off x="3810000" y="3657600"/>
            <a:ext cx="4724400" cy="1752600"/>
          </a:xfrm>
        </p:spPr>
        <p:txBody>
          <a:bodyPr>
            <a:normAutofit fontScale="85000" lnSpcReduction="20000"/>
          </a:bodyPr>
          <a:lstStyle/>
          <a:p>
            <a:r>
              <a:rPr lang="en-US" sz="2800" b="1" dirty="0" smtClean="0">
                <a:solidFill>
                  <a:schemeClr val="tx1"/>
                </a:solidFill>
              </a:rPr>
              <a:t>Belinda Louie, PhD, PI</a:t>
            </a:r>
          </a:p>
          <a:p>
            <a:r>
              <a:rPr lang="en-US" sz="2800" b="1" dirty="0" smtClean="0">
                <a:solidFill>
                  <a:schemeClr val="tx1"/>
                </a:solidFill>
              </a:rPr>
              <a:t>Professor of </a:t>
            </a:r>
            <a:r>
              <a:rPr lang="en-US" sz="2800" b="1" dirty="0" smtClean="0">
                <a:solidFill>
                  <a:schemeClr val="tx1"/>
                </a:solidFill>
              </a:rPr>
              <a:t>Education</a:t>
            </a:r>
          </a:p>
          <a:p>
            <a:r>
              <a:rPr lang="en-US" sz="2800" b="1" dirty="0" smtClean="0">
                <a:solidFill>
                  <a:schemeClr val="tx1"/>
                </a:solidFill>
              </a:rPr>
              <a:t>UW Tacoma</a:t>
            </a:r>
            <a:endParaRPr lang="en-US" sz="2800" b="1" dirty="0" smtClean="0">
              <a:solidFill>
                <a:schemeClr val="tx1"/>
              </a:solidFill>
            </a:endParaRPr>
          </a:p>
          <a:p>
            <a:r>
              <a:rPr lang="en-US" sz="2000" dirty="0" smtClean="0">
                <a:solidFill>
                  <a:schemeClr val="tx1"/>
                </a:solidFill>
              </a:rPr>
              <a:t>Project Core/Time/Digital</a:t>
            </a:r>
          </a:p>
          <a:p>
            <a:r>
              <a:rPr lang="en-US" sz="2000" dirty="0" smtClean="0">
                <a:solidFill>
                  <a:schemeClr val="tx1"/>
                </a:solidFill>
              </a:rPr>
              <a:t>January 24-27, 2017</a:t>
            </a:r>
            <a:endParaRPr lang="en-US" sz="2000" dirty="0">
              <a:solidFill>
                <a:schemeClr val="tx1"/>
              </a:solidFill>
            </a:endParaRPr>
          </a:p>
        </p:txBody>
      </p:sp>
      <p:pic>
        <p:nvPicPr>
          <p:cNvPr id="4" name="Picture 2" descr="http://directory.tacoma.uw.edu/sites/default/files/belinda_louie_2015.jpg"/>
          <p:cNvPicPr>
            <a:picLocks noChangeAspect="1" noChangeArrowheads="1"/>
          </p:cNvPicPr>
          <p:nvPr/>
        </p:nvPicPr>
        <p:blipFill rotWithShape="1">
          <a:blip r:embed="rId2">
            <a:extLst>
              <a:ext uri="{28A0092B-C50C-407E-A947-70E740481C1C}">
                <a14:useLocalDpi xmlns:a14="http://schemas.microsoft.com/office/drawing/2010/main" val="0"/>
              </a:ext>
            </a:extLst>
          </a:blip>
          <a:srcRect b="13873"/>
          <a:stretch/>
        </p:blipFill>
        <p:spPr bwMode="auto">
          <a:xfrm>
            <a:off x="990600" y="2438400"/>
            <a:ext cx="2479235" cy="298938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09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41"/>
            <a:ext cx="8229600" cy="1143000"/>
          </a:xfrm>
        </p:spPr>
        <p:txBody>
          <a:bodyPr>
            <a:normAutofit/>
          </a:bodyPr>
          <a:lstStyle/>
          <a:p>
            <a:r>
              <a:rPr lang="en-US" sz="3600" b="1" dirty="0" smtClean="0"/>
              <a:t>EMPATHY </a:t>
            </a:r>
            <a:r>
              <a:rPr lang="en-US" sz="2000" dirty="0" smtClean="0"/>
              <a:t>(See Louie 2005)</a:t>
            </a:r>
            <a:endParaRPr lang="en-US" sz="3600" dirty="0"/>
          </a:p>
        </p:txBody>
      </p:sp>
      <p:sp>
        <p:nvSpPr>
          <p:cNvPr id="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Diagram 21"/>
          <p:cNvGraphicFramePr/>
          <p:nvPr>
            <p:extLst>
              <p:ext uri="{D42A27DB-BD31-4B8C-83A1-F6EECF244321}">
                <p14:modId xmlns:p14="http://schemas.microsoft.com/office/powerpoint/2010/main" val="2808714508"/>
              </p:ext>
            </p:extLst>
          </p:nvPr>
        </p:nvGraphicFramePr>
        <p:xfrm>
          <a:off x="685800" y="990600"/>
          <a:ext cx="7620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TextBox 22"/>
          <p:cNvSpPr txBox="1"/>
          <p:nvPr/>
        </p:nvSpPr>
        <p:spPr>
          <a:xfrm>
            <a:off x="762000" y="1098014"/>
            <a:ext cx="1447800" cy="646331"/>
          </a:xfrm>
          <a:prstGeom prst="rect">
            <a:avLst/>
          </a:prstGeom>
          <a:noFill/>
        </p:spPr>
        <p:txBody>
          <a:bodyPr wrap="square" rtlCol="0">
            <a:spAutoFit/>
          </a:bodyPr>
          <a:lstStyle/>
          <a:p>
            <a:pPr algn="ctr"/>
            <a:r>
              <a:rPr lang="en-US" b="1" dirty="0" smtClean="0"/>
              <a:t>Cognitive Empathy</a:t>
            </a:r>
            <a:endParaRPr lang="en-US" b="1" dirty="0"/>
          </a:p>
        </p:txBody>
      </p:sp>
      <p:sp>
        <p:nvSpPr>
          <p:cNvPr id="25" name="TextBox 24"/>
          <p:cNvSpPr txBox="1"/>
          <p:nvPr/>
        </p:nvSpPr>
        <p:spPr>
          <a:xfrm>
            <a:off x="838200" y="2133600"/>
            <a:ext cx="1371600" cy="923330"/>
          </a:xfrm>
          <a:prstGeom prst="rect">
            <a:avLst/>
          </a:prstGeom>
          <a:noFill/>
        </p:spPr>
        <p:txBody>
          <a:bodyPr wrap="square" rtlCol="0">
            <a:spAutoFit/>
          </a:bodyPr>
          <a:lstStyle/>
          <a:p>
            <a:pPr algn="ctr"/>
            <a:r>
              <a:rPr lang="en-US" b="1" dirty="0" smtClean="0"/>
              <a:t>Historical </a:t>
            </a:r>
            <a:r>
              <a:rPr lang="en-US" b="1" dirty="0"/>
              <a:t>Empathy</a:t>
            </a:r>
          </a:p>
          <a:p>
            <a:endParaRPr lang="en-US" dirty="0"/>
          </a:p>
        </p:txBody>
      </p:sp>
      <p:sp>
        <p:nvSpPr>
          <p:cNvPr id="26" name="TextBox 25"/>
          <p:cNvSpPr txBox="1"/>
          <p:nvPr/>
        </p:nvSpPr>
        <p:spPr>
          <a:xfrm>
            <a:off x="762000" y="2971800"/>
            <a:ext cx="1447800" cy="1107996"/>
          </a:xfrm>
          <a:prstGeom prst="rect">
            <a:avLst/>
          </a:prstGeom>
          <a:noFill/>
        </p:spPr>
        <p:txBody>
          <a:bodyPr wrap="square" rtlCol="0">
            <a:spAutoFit/>
          </a:bodyPr>
          <a:lstStyle/>
          <a:p>
            <a:pPr algn="ctr"/>
            <a:r>
              <a:rPr lang="en-US" sz="1600" b="1" dirty="0" smtClean="0"/>
              <a:t>Parallel emotional </a:t>
            </a:r>
            <a:r>
              <a:rPr lang="en-US" sz="1600" b="1" dirty="0"/>
              <a:t>Empathy</a:t>
            </a:r>
          </a:p>
          <a:p>
            <a:pPr algn="ctr"/>
            <a:endParaRPr lang="en-US" dirty="0"/>
          </a:p>
        </p:txBody>
      </p:sp>
      <p:sp>
        <p:nvSpPr>
          <p:cNvPr id="27" name="TextBox 26"/>
          <p:cNvSpPr txBox="1"/>
          <p:nvPr/>
        </p:nvSpPr>
        <p:spPr>
          <a:xfrm>
            <a:off x="762000" y="4034010"/>
            <a:ext cx="1447800" cy="1107996"/>
          </a:xfrm>
          <a:prstGeom prst="rect">
            <a:avLst/>
          </a:prstGeom>
          <a:noFill/>
        </p:spPr>
        <p:txBody>
          <a:bodyPr wrap="square" rtlCol="0">
            <a:spAutoFit/>
          </a:bodyPr>
          <a:lstStyle/>
          <a:p>
            <a:pPr algn="ctr"/>
            <a:r>
              <a:rPr lang="en-US" sz="1600" b="1" dirty="0" smtClean="0"/>
              <a:t>Reactive </a:t>
            </a:r>
            <a:r>
              <a:rPr lang="en-US" sz="1600" b="1" dirty="0"/>
              <a:t>emotional Empathy</a:t>
            </a:r>
          </a:p>
          <a:p>
            <a:endParaRPr lang="en-US" dirty="0"/>
          </a:p>
        </p:txBody>
      </p:sp>
      <p:sp>
        <p:nvSpPr>
          <p:cNvPr id="28" name="TextBox 27"/>
          <p:cNvSpPr txBox="1"/>
          <p:nvPr/>
        </p:nvSpPr>
        <p:spPr>
          <a:xfrm>
            <a:off x="762000" y="5125481"/>
            <a:ext cx="1524000" cy="861774"/>
          </a:xfrm>
          <a:prstGeom prst="rect">
            <a:avLst/>
          </a:prstGeom>
          <a:noFill/>
        </p:spPr>
        <p:txBody>
          <a:bodyPr wrap="square" rtlCol="0">
            <a:spAutoFit/>
          </a:bodyPr>
          <a:lstStyle/>
          <a:p>
            <a:pPr algn="ctr"/>
            <a:r>
              <a:rPr lang="en-US" sz="1600" b="1" dirty="0" smtClean="0"/>
              <a:t>Cross-cultural Empathy</a:t>
            </a:r>
            <a:endParaRPr lang="en-US" sz="1600" b="1" dirty="0"/>
          </a:p>
          <a:p>
            <a:endParaRPr lang="en-US" dirty="0"/>
          </a:p>
        </p:txBody>
      </p:sp>
      <p:sp>
        <p:nvSpPr>
          <p:cNvPr id="29" name="TextBox 28"/>
          <p:cNvSpPr txBox="1"/>
          <p:nvPr/>
        </p:nvSpPr>
        <p:spPr>
          <a:xfrm>
            <a:off x="2438400" y="1098014"/>
            <a:ext cx="5715000" cy="646331"/>
          </a:xfrm>
          <a:prstGeom prst="rect">
            <a:avLst/>
          </a:prstGeom>
          <a:noFill/>
        </p:spPr>
        <p:txBody>
          <a:bodyPr wrap="square" rtlCol="0">
            <a:spAutoFit/>
          </a:bodyPr>
          <a:lstStyle/>
          <a:p>
            <a:r>
              <a:rPr lang="en-US" b="1" dirty="0"/>
              <a:t>Able to articulate others' perspectives by understanding</a:t>
            </a:r>
          </a:p>
          <a:p>
            <a:r>
              <a:rPr lang="en-US" b="1" dirty="0"/>
              <a:t>others' circumstances.</a:t>
            </a:r>
          </a:p>
        </p:txBody>
      </p:sp>
      <p:sp>
        <p:nvSpPr>
          <p:cNvPr id="30" name="TextBox 29"/>
          <p:cNvSpPr txBox="1"/>
          <p:nvPr/>
        </p:nvSpPr>
        <p:spPr>
          <a:xfrm>
            <a:off x="2438400" y="2133600"/>
            <a:ext cx="5715000" cy="1200329"/>
          </a:xfrm>
          <a:prstGeom prst="rect">
            <a:avLst/>
          </a:prstGeom>
          <a:noFill/>
        </p:spPr>
        <p:txBody>
          <a:bodyPr wrap="square" rtlCol="0">
            <a:spAutoFit/>
          </a:bodyPr>
          <a:lstStyle/>
          <a:p>
            <a:r>
              <a:rPr lang="en-US" b="1" dirty="0"/>
              <a:t>Able to reconstruct the attitudes, feelings, and actions of an individual  who lived during </a:t>
            </a:r>
            <a:r>
              <a:rPr lang="en-US" b="1" dirty="0" smtClean="0"/>
              <a:t>a historical period.</a:t>
            </a:r>
            <a:endParaRPr lang="en-US" b="1" dirty="0"/>
          </a:p>
          <a:p>
            <a:endParaRPr lang="en-US" dirty="0"/>
          </a:p>
          <a:p>
            <a:endParaRPr lang="en-US" dirty="0"/>
          </a:p>
        </p:txBody>
      </p:sp>
      <p:sp>
        <p:nvSpPr>
          <p:cNvPr id="31" name="TextBox 30"/>
          <p:cNvSpPr txBox="1"/>
          <p:nvPr/>
        </p:nvSpPr>
        <p:spPr>
          <a:xfrm>
            <a:off x="2438400" y="3056930"/>
            <a:ext cx="5562600" cy="923330"/>
          </a:xfrm>
          <a:prstGeom prst="rect">
            <a:avLst/>
          </a:prstGeom>
          <a:noFill/>
        </p:spPr>
        <p:txBody>
          <a:bodyPr wrap="square" rtlCol="0">
            <a:spAutoFit/>
          </a:bodyPr>
          <a:lstStyle/>
          <a:p>
            <a:r>
              <a:rPr lang="en-US" b="1" dirty="0"/>
              <a:t>Able to express </a:t>
            </a:r>
            <a:r>
              <a:rPr lang="en-US" b="1" dirty="0" smtClean="0"/>
              <a:t>emotional responses </a:t>
            </a:r>
            <a:r>
              <a:rPr lang="en-US" b="1" dirty="0"/>
              <a:t>similar to those the other  person  is experiencing.</a:t>
            </a:r>
          </a:p>
          <a:p>
            <a:endParaRPr lang="en-US" dirty="0"/>
          </a:p>
        </p:txBody>
      </p:sp>
      <p:sp>
        <p:nvSpPr>
          <p:cNvPr id="32" name="TextBox 31"/>
          <p:cNvSpPr txBox="1"/>
          <p:nvPr/>
        </p:nvSpPr>
        <p:spPr>
          <a:xfrm>
            <a:off x="2438400" y="4079796"/>
            <a:ext cx="5562600" cy="646331"/>
          </a:xfrm>
          <a:prstGeom prst="rect">
            <a:avLst/>
          </a:prstGeom>
          <a:noFill/>
        </p:spPr>
        <p:txBody>
          <a:bodyPr wrap="square" rtlCol="0">
            <a:spAutoFit/>
          </a:bodyPr>
          <a:lstStyle/>
          <a:p>
            <a:r>
              <a:rPr lang="en-US" b="1" dirty="0"/>
              <a:t>Able to react to the emotional responses of others</a:t>
            </a:r>
            <a:r>
              <a:rPr lang="en-US" dirty="0"/>
              <a:t>.</a:t>
            </a:r>
          </a:p>
          <a:p>
            <a:endParaRPr lang="en-US" dirty="0"/>
          </a:p>
        </p:txBody>
      </p:sp>
      <p:sp>
        <p:nvSpPr>
          <p:cNvPr id="33" name="TextBox 32"/>
          <p:cNvSpPr txBox="1"/>
          <p:nvPr/>
        </p:nvSpPr>
        <p:spPr>
          <a:xfrm>
            <a:off x="2438400" y="4953000"/>
            <a:ext cx="5715000" cy="923330"/>
          </a:xfrm>
          <a:prstGeom prst="rect">
            <a:avLst/>
          </a:prstGeom>
          <a:noFill/>
        </p:spPr>
        <p:txBody>
          <a:bodyPr wrap="square" rtlCol="0">
            <a:spAutoFit/>
          </a:bodyPr>
          <a:lstStyle/>
          <a:p>
            <a:r>
              <a:rPr lang="en-US" b="1" dirty="0"/>
              <a:t>Able to step away from one's self-centered approach of interpretation and work with others' </a:t>
            </a:r>
            <a:r>
              <a:rPr lang="en-US" b="1" dirty="0" smtClean="0"/>
              <a:t>beliefs </a:t>
            </a:r>
            <a:r>
              <a:rPr lang="en-US" b="1" dirty="0"/>
              <a:t>and values to</a:t>
            </a:r>
          </a:p>
          <a:p>
            <a:r>
              <a:rPr lang="en-US" b="1" dirty="0"/>
              <a:t>explain what others think and </a:t>
            </a:r>
            <a:r>
              <a:rPr lang="en-US" b="1" dirty="0" smtClean="0"/>
              <a:t>do.</a:t>
            </a:r>
            <a:endParaRPr lang="en-US" b="1" dirty="0"/>
          </a:p>
        </p:txBody>
      </p:sp>
    </p:spTree>
    <p:extLst>
      <p:ext uri="{BB962C8B-B14F-4D97-AF65-F5344CB8AC3E}">
        <p14:creationId xmlns:p14="http://schemas.microsoft.com/office/powerpoint/2010/main" val="378221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Emotional Empathy: </a:t>
            </a:r>
            <a:br>
              <a:rPr lang="en-US" b="1" dirty="0" smtClean="0"/>
            </a:br>
            <a:r>
              <a:rPr lang="en-US" sz="3600" b="1" dirty="0" smtClean="0"/>
              <a:t>Recognizing 2 different worlds</a:t>
            </a:r>
            <a:endParaRPr lang="en-US" b="1" dirty="0"/>
          </a:p>
        </p:txBody>
      </p:sp>
      <p:sp>
        <p:nvSpPr>
          <p:cNvPr id="4" name="Oval 3"/>
          <p:cNvSpPr/>
          <p:nvPr/>
        </p:nvSpPr>
        <p:spPr>
          <a:xfrm>
            <a:off x="1066800" y="2133600"/>
            <a:ext cx="3200400" cy="3276600"/>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29200" y="2140027"/>
            <a:ext cx="3200400" cy="3276600"/>
          </a:xfrm>
          <a:prstGeom prst="ellipse">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76400" y="4267200"/>
            <a:ext cx="2209800" cy="584775"/>
          </a:xfrm>
          <a:prstGeom prst="rect">
            <a:avLst/>
          </a:prstGeom>
          <a:noFill/>
        </p:spPr>
        <p:txBody>
          <a:bodyPr wrap="square" rtlCol="0">
            <a:spAutoFit/>
          </a:bodyPr>
          <a:lstStyle/>
          <a:p>
            <a:r>
              <a:rPr lang="en-US" sz="3200" b="1" dirty="0" smtClean="0"/>
              <a:t>My World</a:t>
            </a:r>
            <a:endParaRPr lang="en-US" sz="3200" b="1" dirty="0"/>
          </a:p>
        </p:txBody>
      </p:sp>
      <p:sp>
        <p:nvSpPr>
          <p:cNvPr id="7" name="TextBox 6"/>
          <p:cNvSpPr txBox="1"/>
          <p:nvPr/>
        </p:nvSpPr>
        <p:spPr>
          <a:xfrm>
            <a:off x="5638800" y="4002107"/>
            <a:ext cx="2133600" cy="954107"/>
          </a:xfrm>
          <a:prstGeom prst="rect">
            <a:avLst/>
          </a:prstGeom>
          <a:noFill/>
        </p:spPr>
        <p:txBody>
          <a:bodyPr wrap="square" rtlCol="0">
            <a:spAutoFit/>
          </a:bodyPr>
          <a:lstStyle/>
          <a:p>
            <a:pPr algn="ctr"/>
            <a:r>
              <a:rPr lang="en-US" sz="2800" b="1" dirty="0" smtClean="0"/>
              <a:t>Character’s  </a:t>
            </a:r>
          </a:p>
          <a:p>
            <a:pPr algn="ctr"/>
            <a:r>
              <a:rPr lang="en-US" sz="2800" b="1" dirty="0" smtClean="0"/>
              <a:t>World</a:t>
            </a:r>
            <a:endParaRPr lang="en-US" sz="2800" b="1" dirty="0"/>
          </a:p>
        </p:txBody>
      </p:sp>
      <p:sp>
        <p:nvSpPr>
          <p:cNvPr id="8" name="Rounded Rectangle 7"/>
          <p:cNvSpPr/>
          <p:nvPr/>
        </p:nvSpPr>
        <p:spPr>
          <a:xfrm>
            <a:off x="685800" y="1981200"/>
            <a:ext cx="2209800" cy="762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572000" y="1981199"/>
            <a:ext cx="2057400" cy="70416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0" y="2039034"/>
            <a:ext cx="2133600" cy="646331"/>
          </a:xfrm>
          <a:prstGeom prst="rect">
            <a:avLst/>
          </a:prstGeom>
          <a:noFill/>
        </p:spPr>
        <p:txBody>
          <a:bodyPr wrap="square" rtlCol="0">
            <a:spAutoFit/>
          </a:bodyPr>
          <a:lstStyle/>
          <a:p>
            <a:r>
              <a:rPr lang="en-US" dirty="0" smtClean="0"/>
              <a:t>Acceptable &amp;</a:t>
            </a:r>
          </a:p>
          <a:p>
            <a:r>
              <a:rPr lang="en-US" dirty="0" smtClean="0"/>
              <a:t>Legitimate</a:t>
            </a:r>
            <a:endParaRPr lang="en-US" dirty="0"/>
          </a:p>
        </p:txBody>
      </p:sp>
      <p:sp>
        <p:nvSpPr>
          <p:cNvPr id="11" name="TextBox 10"/>
          <p:cNvSpPr txBox="1"/>
          <p:nvPr/>
        </p:nvSpPr>
        <p:spPr>
          <a:xfrm>
            <a:off x="4648200" y="2039034"/>
            <a:ext cx="1981200" cy="646331"/>
          </a:xfrm>
          <a:prstGeom prst="rect">
            <a:avLst/>
          </a:prstGeom>
          <a:noFill/>
        </p:spPr>
        <p:txBody>
          <a:bodyPr wrap="square" rtlCol="0">
            <a:spAutoFit/>
          </a:bodyPr>
          <a:lstStyle/>
          <a:p>
            <a:r>
              <a:rPr lang="en-US" dirty="0"/>
              <a:t>Acceptable &amp;</a:t>
            </a:r>
          </a:p>
          <a:p>
            <a:r>
              <a:rPr lang="en-US" dirty="0"/>
              <a:t>Legitimate</a:t>
            </a:r>
            <a:endParaRPr lang="en-US" dirty="0"/>
          </a:p>
        </p:txBody>
      </p:sp>
      <p:pic>
        <p:nvPicPr>
          <p:cNvPr id="12" name="Picture 2" descr="Image result for face with eye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r="73742" b="70350"/>
          <a:stretch/>
        </p:blipFill>
        <p:spPr bwMode="auto">
          <a:xfrm>
            <a:off x="1828800" y="2791629"/>
            <a:ext cx="1524344" cy="12192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face with eyes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35282" t="63765" r="29435" b="5481"/>
          <a:stretch/>
        </p:blipFill>
        <p:spPr bwMode="auto">
          <a:xfrm>
            <a:off x="5943829" y="2791399"/>
            <a:ext cx="1371141" cy="101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40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Emotional Empathy: </a:t>
            </a:r>
            <a:br>
              <a:rPr lang="en-US" b="1" dirty="0" smtClean="0"/>
            </a:br>
            <a:r>
              <a:rPr lang="en-US" sz="3600" b="1" dirty="0" smtClean="0"/>
              <a:t>Seeing others’ worlds through others’ eyes</a:t>
            </a:r>
            <a:endParaRPr lang="en-US" b="1" dirty="0"/>
          </a:p>
        </p:txBody>
      </p:sp>
      <p:sp>
        <p:nvSpPr>
          <p:cNvPr id="4" name="Oval 3"/>
          <p:cNvSpPr/>
          <p:nvPr/>
        </p:nvSpPr>
        <p:spPr>
          <a:xfrm>
            <a:off x="838200" y="1600200"/>
            <a:ext cx="3200400" cy="3276600"/>
          </a:xfrm>
          <a:prstGeom prst="ellipse">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57800" y="1603872"/>
            <a:ext cx="3200400" cy="3276600"/>
          </a:xfrm>
          <a:prstGeom prst="ellipse">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73505" y="3962400"/>
            <a:ext cx="2209800" cy="584775"/>
          </a:xfrm>
          <a:prstGeom prst="rect">
            <a:avLst/>
          </a:prstGeom>
          <a:noFill/>
        </p:spPr>
        <p:txBody>
          <a:bodyPr wrap="square" rtlCol="0">
            <a:spAutoFit/>
          </a:bodyPr>
          <a:lstStyle/>
          <a:p>
            <a:r>
              <a:rPr lang="en-US" sz="3200" b="1" dirty="0" smtClean="0"/>
              <a:t>My World</a:t>
            </a:r>
            <a:endParaRPr lang="en-US" sz="3200" b="1" dirty="0"/>
          </a:p>
        </p:txBody>
      </p:sp>
      <p:sp>
        <p:nvSpPr>
          <p:cNvPr id="7" name="TextBox 6"/>
          <p:cNvSpPr txBox="1"/>
          <p:nvPr/>
        </p:nvSpPr>
        <p:spPr>
          <a:xfrm>
            <a:off x="5791200" y="3777733"/>
            <a:ext cx="2133600" cy="954107"/>
          </a:xfrm>
          <a:prstGeom prst="rect">
            <a:avLst/>
          </a:prstGeom>
          <a:noFill/>
        </p:spPr>
        <p:txBody>
          <a:bodyPr wrap="square" rtlCol="0">
            <a:spAutoFit/>
          </a:bodyPr>
          <a:lstStyle/>
          <a:p>
            <a:pPr algn="ctr"/>
            <a:r>
              <a:rPr lang="en-US" sz="2800" b="1" dirty="0" smtClean="0"/>
              <a:t>Character’s  </a:t>
            </a:r>
          </a:p>
          <a:p>
            <a:pPr algn="ctr"/>
            <a:r>
              <a:rPr lang="en-US" sz="2800" b="1" dirty="0" smtClean="0"/>
              <a:t>World</a:t>
            </a:r>
            <a:endParaRPr lang="en-US" sz="2800" b="1" dirty="0"/>
          </a:p>
        </p:txBody>
      </p:sp>
      <p:pic>
        <p:nvPicPr>
          <p:cNvPr id="4098" name="Picture 2" descr="Image result for face with eye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r="73742" b="70350"/>
          <a:stretch/>
        </p:blipFill>
        <p:spPr bwMode="auto">
          <a:xfrm>
            <a:off x="6077467" y="2286000"/>
            <a:ext cx="1524344"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age result for face with eyes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35282" t="63765" r="29435" b="5481"/>
          <a:stretch/>
        </p:blipFill>
        <p:spPr bwMode="auto">
          <a:xfrm>
            <a:off x="1752829" y="2224948"/>
            <a:ext cx="1371141" cy="101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06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Dragonwings</a:t>
            </a:r>
            <a:r>
              <a:rPr lang="en-US" dirty="0" smtClean="0"/>
              <a:t> by Laurence Yep</a:t>
            </a:r>
            <a:endParaRPr lang="en-US" dirty="0"/>
          </a:p>
        </p:txBody>
      </p:sp>
      <p:pic>
        <p:nvPicPr>
          <p:cNvPr id="3074" name="Picture 2" descr="https://images-na.ssl-images-amazon.com/images/I/51Xaen2POmL._SX339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371600"/>
            <a:ext cx="3248025"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78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pPr algn="l"/>
            <a:r>
              <a:rPr lang="en-US" b="1" dirty="0" smtClean="0"/>
              <a:t>In small groups</a:t>
            </a:r>
            <a:r>
              <a:rPr lang="en-US" dirty="0" smtClean="0"/>
              <a:t>:</a:t>
            </a:r>
            <a:br>
              <a:rPr lang="en-US" dirty="0" smtClean="0"/>
            </a:br>
            <a:r>
              <a:rPr lang="en-US" dirty="0" smtClean="0"/>
              <a:t>- </a:t>
            </a:r>
            <a:r>
              <a:rPr lang="en-US" sz="4000" dirty="0" smtClean="0"/>
              <a:t>Read the CCSS exemplar of </a:t>
            </a:r>
            <a:r>
              <a:rPr lang="en-US" sz="4000" i="1" dirty="0" err="1" smtClean="0"/>
              <a:t>Dragonwings</a:t>
            </a:r>
            <a:r>
              <a:rPr lang="en-US" sz="4000" i="1" dirty="0" smtClean="0"/>
              <a:t/>
            </a:r>
            <a:br>
              <a:rPr lang="en-US" sz="4000" i="1" dirty="0" smtClean="0"/>
            </a:br>
            <a:r>
              <a:rPr lang="en-US" sz="4000" i="1" dirty="0" smtClean="0"/>
              <a:t>- </a:t>
            </a:r>
            <a:r>
              <a:rPr lang="en-US" sz="4000" dirty="0" smtClean="0"/>
              <a:t>Complete the Funds of Knowledge chart.</a:t>
            </a:r>
            <a:br>
              <a:rPr lang="en-US" sz="4000" dirty="0" smtClean="0"/>
            </a:br>
            <a:r>
              <a:rPr lang="en-US" sz="4000" dirty="0" smtClean="0"/>
              <a:t>- Complete the Empath chart.</a:t>
            </a:r>
            <a:br>
              <a:rPr lang="en-US" sz="4000" dirty="0" smtClean="0"/>
            </a:br>
            <a:r>
              <a:rPr lang="en-US" sz="4000" dirty="0" smtClean="0"/>
              <a:t>- Share out your insights on the text.</a:t>
            </a:r>
            <a:br>
              <a:rPr lang="en-US" sz="4000" dirty="0" smtClean="0"/>
            </a:br>
            <a:r>
              <a:rPr lang="en-US" sz="4000" dirty="0" smtClean="0"/>
              <a:t>- Reflect on the combination of Funds of - -- Knowledge and Empathy as an             </a:t>
            </a:r>
            <a:r>
              <a:rPr lang="en-US" sz="4000" dirty="0" smtClean="0">
                <a:solidFill>
                  <a:schemeClr val="bg1"/>
                </a:solidFill>
              </a:rPr>
              <a:t>…</a:t>
            </a:r>
            <a:r>
              <a:rPr lang="en-US" sz="4000" dirty="0" smtClean="0"/>
              <a:t>comprehension framework reaching</a:t>
            </a:r>
            <a:br>
              <a:rPr lang="en-US" sz="4000" dirty="0" smtClean="0"/>
            </a:br>
            <a:r>
              <a:rPr lang="en-US" sz="4000" dirty="0"/>
              <a:t> </a:t>
            </a:r>
            <a:r>
              <a:rPr lang="en-US" sz="4000" dirty="0" smtClean="0"/>
              <a:t>  diverse learners.</a:t>
            </a:r>
            <a:endParaRPr lang="en-US" sz="4000" dirty="0"/>
          </a:p>
        </p:txBody>
      </p:sp>
    </p:spTree>
    <p:extLst>
      <p:ext uri="{BB962C8B-B14F-4D97-AF65-F5344CB8AC3E}">
        <p14:creationId xmlns:p14="http://schemas.microsoft.com/office/powerpoint/2010/main" val="415065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pPr algn="l"/>
            <a:r>
              <a:rPr lang="en-US" sz="3600" b="1" dirty="0" smtClean="0"/>
              <a:t>Project Goals:</a:t>
            </a:r>
            <a:r>
              <a:rPr lang="en-US" dirty="0" smtClean="0"/>
              <a:t/>
            </a:r>
            <a:br>
              <a:rPr lang="en-US" dirty="0" smtClean="0"/>
            </a:br>
            <a:r>
              <a:rPr lang="en-US" sz="2700" dirty="0" smtClean="0"/>
              <a:t>Goal 1.1b Improve teachers’ </a:t>
            </a:r>
            <a:r>
              <a:rPr lang="en-US" sz="2700" b="1" dirty="0" smtClean="0"/>
              <a:t>standard-based teaching skills </a:t>
            </a:r>
            <a:r>
              <a:rPr lang="en-US" sz="2700" dirty="0" smtClean="0"/>
              <a:t>by</a:t>
            </a:r>
            <a:br>
              <a:rPr lang="en-US" sz="2700" dirty="0" smtClean="0"/>
            </a:br>
            <a:r>
              <a:rPr lang="en-US" sz="2700" dirty="0" smtClean="0"/>
              <a:t>(</a:t>
            </a:r>
            <a:r>
              <a:rPr lang="en-US" sz="2700" dirty="0" err="1" smtClean="0"/>
              <a:t>i</a:t>
            </a:r>
            <a:r>
              <a:rPr lang="en-US" sz="2700" dirty="0" smtClean="0"/>
              <a:t>) Using </a:t>
            </a:r>
            <a:r>
              <a:rPr lang="en-US" sz="2700" b="1" i="1" dirty="0" smtClean="0"/>
              <a:t>research-based instructional strategies</a:t>
            </a:r>
            <a:r>
              <a:rPr lang="en-US" sz="2700" dirty="0" smtClean="0"/>
              <a:t>,</a:t>
            </a:r>
            <a:br>
              <a:rPr lang="en-US" sz="2700" dirty="0" smtClean="0"/>
            </a:br>
            <a:r>
              <a:rPr lang="en-US" sz="2700" dirty="0" smtClean="0"/>
              <a:t>(v) </a:t>
            </a:r>
            <a:r>
              <a:rPr lang="en-US" sz="2700" b="1" i="1" dirty="0" smtClean="0"/>
              <a:t>Differentiating instructional strategies </a:t>
            </a:r>
            <a:r>
              <a:rPr lang="en-US" sz="2700" dirty="0" smtClean="0"/>
              <a:t>for students with special needs and ELLs at different English proficiency levels,</a:t>
            </a:r>
            <a:br>
              <a:rPr lang="en-US" sz="2700" dirty="0" smtClean="0"/>
            </a:br>
            <a:r>
              <a:rPr lang="en-US" sz="2700" dirty="0" smtClean="0"/>
              <a:t>(vii) </a:t>
            </a:r>
            <a:r>
              <a:rPr lang="en-US" sz="2700" b="1" i="1" dirty="0" smtClean="0"/>
              <a:t>Connecting with students’ cultural and community assets</a:t>
            </a:r>
            <a:r>
              <a:rPr lang="en-US" sz="2700" dirty="0" smtClean="0"/>
              <a:t>.</a:t>
            </a:r>
            <a:br>
              <a:rPr lang="en-US" sz="2700" dirty="0" smtClean="0"/>
            </a:br>
            <a:r>
              <a:rPr lang="en-US" sz="800" dirty="0"/>
              <a:t/>
            </a:r>
            <a:br>
              <a:rPr lang="en-US" sz="800" dirty="0"/>
            </a:br>
            <a:r>
              <a:rPr lang="en-US" sz="3600" b="1" dirty="0" smtClean="0"/>
              <a:t>Session Goals:</a:t>
            </a:r>
            <a:br>
              <a:rPr lang="en-US" sz="3600" b="1" dirty="0" smtClean="0"/>
            </a:br>
            <a:r>
              <a:rPr lang="en-US" sz="2700" dirty="0" smtClean="0"/>
              <a:t>Improve teachers’ standard-based teaching skills by</a:t>
            </a:r>
            <a:br>
              <a:rPr lang="en-US" sz="2700" dirty="0" smtClean="0"/>
            </a:br>
            <a:r>
              <a:rPr lang="en-US" sz="2700" dirty="0" smtClean="0"/>
              <a:t>(1) Utilizing students’ </a:t>
            </a:r>
            <a:r>
              <a:rPr lang="en-US" sz="2700" b="1" i="1" dirty="0" smtClean="0">
                <a:solidFill>
                  <a:srgbClr val="C00000"/>
                </a:solidFill>
              </a:rPr>
              <a:t>Funds of Knowledge </a:t>
            </a:r>
            <a:r>
              <a:rPr lang="en-US" sz="2700" dirty="0" smtClean="0"/>
              <a:t>to </a:t>
            </a:r>
            <a:r>
              <a:rPr lang="en-US" sz="2700" b="1" i="1" dirty="0" smtClean="0"/>
              <a:t>connect with students’ cultural and community assets</a:t>
            </a:r>
            <a:r>
              <a:rPr lang="en-US" sz="2700" dirty="0" smtClean="0"/>
              <a:t>.</a:t>
            </a:r>
            <a:br>
              <a:rPr lang="en-US" sz="2700" dirty="0" smtClean="0"/>
            </a:br>
            <a:r>
              <a:rPr lang="en-US" sz="2700" dirty="0" smtClean="0"/>
              <a:t>(2) </a:t>
            </a:r>
            <a:r>
              <a:rPr lang="en-US" sz="2700" b="1" i="1" dirty="0" smtClean="0"/>
              <a:t>Bridging opportunity gap </a:t>
            </a:r>
            <a:r>
              <a:rPr lang="en-US" sz="2700" dirty="0" smtClean="0"/>
              <a:t>for students of color, ELLs, students in poverty, and special education students by increasing their comprehension of complex texts through personal connections</a:t>
            </a:r>
            <a:endParaRPr lang="en-US" sz="2700" dirty="0"/>
          </a:p>
        </p:txBody>
      </p:sp>
    </p:spTree>
    <p:extLst>
      <p:ext uri="{BB962C8B-B14F-4D97-AF65-F5344CB8AC3E}">
        <p14:creationId xmlns:p14="http://schemas.microsoft.com/office/powerpoint/2010/main" val="306863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pPr algn="l"/>
            <a:r>
              <a:rPr lang="en-US" sz="3600" b="1" dirty="0" smtClean="0"/>
              <a:t>Project Goals:</a:t>
            </a:r>
            <a:r>
              <a:rPr lang="en-US" dirty="0" smtClean="0"/>
              <a:t/>
            </a:r>
            <a:br>
              <a:rPr lang="en-US" dirty="0" smtClean="0"/>
            </a:br>
            <a:r>
              <a:rPr lang="en-US" sz="2700" dirty="0" smtClean="0"/>
              <a:t>Goal 1.1b Improve teachers’ </a:t>
            </a:r>
            <a:r>
              <a:rPr lang="en-US" sz="2700" b="1" dirty="0" smtClean="0"/>
              <a:t>standard-based teaching skills </a:t>
            </a:r>
            <a:r>
              <a:rPr lang="en-US" sz="2700" dirty="0" smtClean="0"/>
              <a:t>by</a:t>
            </a:r>
            <a:br>
              <a:rPr lang="en-US" sz="2700" dirty="0" smtClean="0"/>
            </a:br>
            <a:r>
              <a:rPr lang="en-US" sz="2700" dirty="0" smtClean="0"/>
              <a:t>(</a:t>
            </a:r>
            <a:r>
              <a:rPr lang="en-US" sz="2700" dirty="0" err="1" smtClean="0"/>
              <a:t>i</a:t>
            </a:r>
            <a:r>
              <a:rPr lang="en-US" sz="2700" dirty="0" smtClean="0"/>
              <a:t>) Using </a:t>
            </a:r>
            <a:r>
              <a:rPr lang="en-US" sz="2700" b="1" i="1" dirty="0" smtClean="0"/>
              <a:t>research-based instructional strategies</a:t>
            </a:r>
            <a:r>
              <a:rPr lang="en-US" sz="2700" dirty="0" smtClean="0"/>
              <a:t>,</a:t>
            </a:r>
            <a:br>
              <a:rPr lang="en-US" sz="2700" dirty="0" smtClean="0"/>
            </a:br>
            <a:r>
              <a:rPr lang="en-US" sz="2700" dirty="0" smtClean="0"/>
              <a:t>(v) </a:t>
            </a:r>
            <a:r>
              <a:rPr lang="en-US" sz="2700" b="1" i="1" dirty="0" smtClean="0"/>
              <a:t>Differentiating instructional strategies </a:t>
            </a:r>
            <a:r>
              <a:rPr lang="en-US" sz="2700" dirty="0" smtClean="0"/>
              <a:t>for students with special needs and ELLs at different English proficiency levels,</a:t>
            </a:r>
            <a:br>
              <a:rPr lang="en-US" sz="2700" dirty="0" smtClean="0"/>
            </a:br>
            <a:r>
              <a:rPr lang="en-US" sz="2700" dirty="0" smtClean="0"/>
              <a:t>(vii) </a:t>
            </a:r>
            <a:r>
              <a:rPr lang="en-US" sz="2700" b="1" i="1" dirty="0" smtClean="0"/>
              <a:t>Connecting with students’ cultural and community assets</a:t>
            </a:r>
            <a:r>
              <a:rPr lang="en-US" sz="2700" dirty="0" smtClean="0"/>
              <a:t>.</a:t>
            </a:r>
            <a:br>
              <a:rPr lang="en-US" sz="2700" dirty="0" smtClean="0"/>
            </a:br>
            <a:r>
              <a:rPr lang="en-US" sz="800" dirty="0"/>
              <a:t/>
            </a:r>
            <a:br>
              <a:rPr lang="en-US" sz="800" dirty="0"/>
            </a:br>
            <a:r>
              <a:rPr lang="en-US" sz="3600" b="1" dirty="0" smtClean="0"/>
              <a:t>Session Goals:</a:t>
            </a:r>
            <a:br>
              <a:rPr lang="en-US" sz="3600" b="1" dirty="0" smtClean="0"/>
            </a:br>
            <a:r>
              <a:rPr lang="en-US" sz="2700" dirty="0" smtClean="0"/>
              <a:t>Improve teachers’ standard-based teaching skills by</a:t>
            </a:r>
            <a:br>
              <a:rPr lang="en-US" sz="2700" dirty="0" smtClean="0"/>
            </a:br>
            <a:r>
              <a:rPr lang="en-US" sz="2700" dirty="0" smtClean="0"/>
              <a:t>(1) Utilizing students’ </a:t>
            </a:r>
            <a:r>
              <a:rPr lang="en-US" sz="2700" b="1" i="1" dirty="0" smtClean="0">
                <a:solidFill>
                  <a:srgbClr val="C00000"/>
                </a:solidFill>
              </a:rPr>
              <a:t>Funds of Knowledge </a:t>
            </a:r>
            <a:r>
              <a:rPr lang="en-US" sz="2700" dirty="0" smtClean="0"/>
              <a:t>to </a:t>
            </a:r>
            <a:r>
              <a:rPr lang="en-US" sz="2700" b="1" i="1" dirty="0" smtClean="0"/>
              <a:t>connect with students’ cultural and community assets</a:t>
            </a:r>
            <a:r>
              <a:rPr lang="en-US" sz="2700" dirty="0" smtClean="0"/>
              <a:t>.</a:t>
            </a:r>
            <a:br>
              <a:rPr lang="en-US" sz="2700" dirty="0" smtClean="0"/>
            </a:br>
            <a:r>
              <a:rPr lang="en-US" sz="2700" dirty="0" smtClean="0"/>
              <a:t>(2) </a:t>
            </a:r>
            <a:r>
              <a:rPr lang="en-US" sz="2700" b="1" i="1" dirty="0" smtClean="0"/>
              <a:t>Bridging opportunity gap </a:t>
            </a:r>
            <a:r>
              <a:rPr lang="en-US" sz="2700" dirty="0" smtClean="0"/>
              <a:t>for students of color, ELLs, students in poverty, and special education students by increasing their comprehension of complex texts through personal connections</a:t>
            </a:r>
            <a:endParaRPr lang="en-US" sz="2700" dirty="0"/>
          </a:p>
        </p:txBody>
      </p:sp>
    </p:spTree>
    <p:extLst>
      <p:ext uri="{BB962C8B-B14F-4D97-AF65-F5344CB8AC3E}">
        <p14:creationId xmlns:p14="http://schemas.microsoft.com/office/powerpoint/2010/main" val="24979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a:normAutofit fontScale="90000"/>
          </a:bodyPr>
          <a:lstStyle/>
          <a:p>
            <a:r>
              <a:rPr lang="en-US" dirty="0" smtClean="0"/>
              <a:t>Review:</a:t>
            </a:r>
            <a:br>
              <a:rPr lang="en-US" dirty="0" smtClean="0"/>
            </a:br>
            <a:r>
              <a:rPr lang="en-US" dirty="0" smtClean="0"/>
              <a:t>Module 6a Fall Institute 2016</a:t>
            </a:r>
            <a:br>
              <a:rPr lang="en-US" dirty="0" smtClean="0"/>
            </a:br>
            <a:r>
              <a:rPr lang="en-US" dirty="0" smtClean="0"/>
              <a:t>Funds of Knowledge</a:t>
            </a:r>
            <a:endParaRPr lang="en-US" dirty="0"/>
          </a:p>
        </p:txBody>
      </p:sp>
    </p:spTree>
    <p:extLst>
      <p:ext uri="{BB962C8B-B14F-4D97-AF65-F5344CB8AC3E}">
        <p14:creationId xmlns:p14="http://schemas.microsoft.com/office/powerpoint/2010/main" val="398618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1400"/>
            <a:ext cx="8229600" cy="1143000"/>
          </a:xfrm>
        </p:spPr>
        <p:txBody>
          <a:bodyPr>
            <a:normAutofit fontScale="90000"/>
          </a:bodyPr>
          <a:lstStyle/>
          <a:p>
            <a:pPr algn="l"/>
            <a:r>
              <a:rPr lang="en-US" dirty="0"/>
              <a:t/>
            </a:r>
            <a:br>
              <a:rPr lang="en-US" dirty="0"/>
            </a:br>
            <a:endParaRPr lang="en-US" dirty="0"/>
          </a:p>
        </p:txBody>
      </p:sp>
      <p:sp>
        <p:nvSpPr>
          <p:cNvPr id="3" name="TextBox 2"/>
          <p:cNvSpPr txBox="1"/>
          <p:nvPr/>
        </p:nvSpPr>
        <p:spPr>
          <a:xfrm>
            <a:off x="920827" y="1524000"/>
            <a:ext cx="7543800" cy="4154984"/>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Families </a:t>
            </a:r>
            <a:r>
              <a:rPr lang="en-US" sz="2400" dirty="0"/>
              <a:t>have abundant knowledge that programs can learn and use in their family engagement </a:t>
            </a:r>
            <a:r>
              <a:rPr lang="en-US" sz="2400" dirty="0" smtClean="0"/>
              <a:t>efforts.</a:t>
            </a:r>
          </a:p>
          <a:p>
            <a:pPr marL="285750" indent="-285750">
              <a:buFont typeface="Wingdings" panose="05000000000000000000" pitchFamily="2" charset="2"/>
              <a:buChar char="Ø"/>
            </a:pPr>
            <a:r>
              <a:rPr lang="en-US" sz="2400" dirty="0" smtClean="0"/>
              <a:t>Students </a:t>
            </a:r>
            <a:r>
              <a:rPr lang="en-US" sz="2400" dirty="0"/>
              <a:t>bring with them funds of knowledge from their homes and communities that can be used </a:t>
            </a:r>
            <a:r>
              <a:rPr lang="en-US" sz="2400" dirty="0" smtClean="0"/>
              <a:t>for concept </a:t>
            </a:r>
            <a:r>
              <a:rPr lang="en-US" sz="2400" dirty="0"/>
              <a:t>and skill </a:t>
            </a:r>
            <a:r>
              <a:rPr lang="en-US" sz="2400" dirty="0" smtClean="0"/>
              <a:t>development.</a:t>
            </a:r>
          </a:p>
          <a:p>
            <a:pPr marL="285750" indent="-285750">
              <a:buFont typeface="Wingdings" panose="05000000000000000000" pitchFamily="2" charset="2"/>
              <a:buChar char="Ø"/>
            </a:pPr>
            <a:r>
              <a:rPr lang="en-US" sz="2400" dirty="0" smtClean="0"/>
              <a:t>Classroom </a:t>
            </a:r>
            <a:r>
              <a:rPr lang="en-US" sz="2400" dirty="0"/>
              <a:t>practices sometimes underestimate and constrain what children are able to display </a:t>
            </a:r>
            <a:r>
              <a:rPr lang="en-US" sz="2400" dirty="0" smtClean="0"/>
              <a:t>intellectually.</a:t>
            </a:r>
          </a:p>
          <a:p>
            <a:pPr marL="285750" indent="-285750">
              <a:buFont typeface="Wingdings" panose="05000000000000000000" pitchFamily="2" charset="2"/>
              <a:buChar char="Ø"/>
            </a:pPr>
            <a:r>
              <a:rPr lang="en-US" sz="2400" dirty="0" smtClean="0"/>
              <a:t>Teachers </a:t>
            </a:r>
            <a:r>
              <a:rPr lang="en-US" sz="2400" dirty="0"/>
              <a:t>should focus on helping students find meaning in activities, rather than learn rules and </a:t>
            </a:r>
            <a:r>
              <a:rPr lang="en-US" sz="2400" dirty="0" smtClean="0"/>
              <a:t>facts.</a:t>
            </a:r>
          </a:p>
          <a:p>
            <a:pPr marL="285750" indent="-285750">
              <a:buFont typeface="Wingdings" panose="05000000000000000000" pitchFamily="2" charset="2"/>
              <a:buChar char="Ø"/>
            </a:pPr>
            <a:r>
              <a:rPr lang="en-US" sz="2400" dirty="0" smtClean="0"/>
              <a:t>Group </a:t>
            </a:r>
            <a:r>
              <a:rPr lang="en-US" sz="2400" dirty="0"/>
              <a:t>discussions around race and class should promote trust and encourage dialogue.</a:t>
            </a:r>
          </a:p>
        </p:txBody>
      </p:sp>
      <p:sp>
        <p:nvSpPr>
          <p:cNvPr id="4" name="TextBox 3"/>
          <p:cNvSpPr txBox="1"/>
          <p:nvPr/>
        </p:nvSpPr>
        <p:spPr>
          <a:xfrm>
            <a:off x="920827" y="535111"/>
            <a:ext cx="7003973" cy="1231106"/>
          </a:xfrm>
          <a:prstGeom prst="rect">
            <a:avLst/>
          </a:prstGeom>
          <a:noFill/>
        </p:spPr>
        <p:txBody>
          <a:bodyPr wrap="square" rtlCol="0">
            <a:spAutoFit/>
          </a:bodyPr>
          <a:lstStyle/>
          <a:p>
            <a:r>
              <a:rPr lang="en-US" sz="3600" b="1" dirty="0"/>
              <a:t>Some Research </a:t>
            </a:r>
            <a:r>
              <a:rPr lang="en-US" sz="3600" b="1" dirty="0" smtClean="0"/>
              <a:t>Highlights</a:t>
            </a:r>
          </a:p>
          <a:p>
            <a:r>
              <a:rPr lang="en-US" sz="2000" dirty="0"/>
              <a:t>González, </a:t>
            </a:r>
            <a:r>
              <a:rPr lang="en-US" sz="2000" dirty="0" smtClean="0"/>
              <a:t>Moll, &amp; </a:t>
            </a:r>
            <a:r>
              <a:rPr lang="en-US" sz="2000" dirty="0" err="1" smtClean="0"/>
              <a:t>Amanti</a:t>
            </a:r>
            <a:r>
              <a:rPr lang="en-US" sz="2000" dirty="0" smtClean="0"/>
              <a:t>. (</a:t>
            </a:r>
            <a:r>
              <a:rPr lang="en-US" sz="2000" dirty="0"/>
              <a:t>2005). </a:t>
            </a:r>
          </a:p>
          <a:p>
            <a:endParaRPr lang="en-US" dirty="0"/>
          </a:p>
        </p:txBody>
      </p:sp>
    </p:spTree>
    <p:extLst>
      <p:ext uri="{BB962C8B-B14F-4D97-AF65-F5344CB8AC3E}">
        <p14:creationId xmlns:p14="http://schemas.microsoft.com/office/powerpoint/2010/main" val="257061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1326" t="6855" r="5456" b="4764"/>
          <a:stretch/>
        </p:blipFill>
        <p:spPr bwMode="auto">
          <a:xfrm rot="16200000">
            <a:off x="1858317" y="-1263062"/>
            <a:ext cx="5638799" cy="8926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8536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258" t="6428" r="40609" b="4538"/>
          <a:stretch/>
        </p:blipFill>
        <p:spPr bwMode="auto">
          <a:xfrm rot="16200000">
            <a:off x="1467984" y="-934583"/>
            <a:ext cx="6248400" cy="8422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6817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endParaRPr lang="en-US" dirty="0"/>
          </a:p>
        </p:txBody>
      </p:sp>
      <p:graphicFrame>
        <p:nvGraphicFramePr>
          <p:cNvPr id="3" name="Diagram 2"/>
          <p:cNvGraphicFramePr/>
          <p:nvPr>
            <p:extLst>
              <p:ext uri="{D42A27DB-BD31-4B8C-83A1-F6EECF244321}">
                <p14:modId xmlns:p14="http://schemas.microsoft.com/office/powerpoint/2010/main" val="4158373725"/>
              </p:ext>
            </p:extLst>
          </p:nvPr>
        </p:nvGraphicFramePr>
        <p:xfrm>
          <a:off x="609600" y="381000"/>
          <a:ext cx="7924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03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endParaRPr lang="en-US" dirty="0"/>
          </a:p>
        </p:txBody>
      </p:sp>
      <p:graphicFrame>
        <p:nvGraphicFramePr>
          <p:cNvPr id="3" name="Diagram 2"/>
          <p:cNvGraphicFramePr/>
          <p:nvPr>
            <p:extLst>
              <p:ext uri="{D42A27DB-BD31-4B8C-83A1-F6EECF244321}">
                <p14:modId xmlns:p14="http://schemas.microsoft.com/office/powerpoint/2010/main" val="60194139"/>
              </p:ext>
            </p:extLst>
          </p:nvPr>
        </p:nvGraphicFramePr>
        <p:xfrm>
          <a:off x="609600" y="381000"/>
          <a:ext cx="7924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01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of Knowledge</a:t>
            </a:r>
            <a:endParaRPr lang="en-US" dirty="0"/>
          </a:p>
        </p:txBody>
      </p:sp>
      <p:graphicFrame>
        <p:nvGraphicFramePr>
          <p:cNvPr id="5" name="Diagram 4"/>
          <p:cNvGraphicFramePr/>
          <p:nvPr>
            <p:extLst>
              <p:ext uri="{D42A27DB-BD31-4B8C-83A1-F6EECF244321}">
                <p14:modId xmlns:p14="http://schemas.microsoft.com/office/powerpoint/2010/main" val="351394951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622234" y="1524000"/>
            <a:ext cx="1219200" cy="584775"/>
          </a:xfrm>
          <a:prstGeom prst="rect">
            <a:avLst/>
          </a:prstGeom>
          <a:noFill/>
        </p:spPr>
        <p:txBody>
          <a:bodyPr wrap="square" rtlCol="0">
            <a:spAutoFit/>
          </a:bodyPr>
          <a:lstStyle/>
          <a:p>
            <a:pPr algn="ctr"/>
            <a:r>
              <a:rPr lang="en-US" sz="1600" b="1" dirty="0" smtClean="0"/>
              <a:t>Family</a:t>
            </a:r>
          </a:p>
          <a:p>
            <a:pPr algn="ctr"/>
            <a:r>
              <a:rPr lang="en-US" sz="1600" b="1" dirty="0" smtClean="0"/>
              <a:t>values</a:t>
            </a:r>
            <a:endParaRPr lang="en-US" sz="1600" b="1" dirty="0"/>
          </a:p>
        </p:txBody>
      </p:sp>
      <p:sp>
        <p:nvSpPr>
          <p:cNvPr id="7" name="TextBox 6"/>
          <p:cNvSpPr txBox="1"/>
          <p:nvPr/>
        </p:nvSpPr>
        <p:spPr>
          <a:xfrm>
            <a:off x="1644268" y="2590800"/>
            <a:ext cx="1219200" cy="584775"/>
          </a:xfrm>
          <a:prstGeom prst="rect">
            <a:avLst/>
          </a:prstGeom>
          <a:noFill/>
        </p:spPr>
        <p:txBody>
          <a:bodyPr wrap="square" rtlCol="0">
            <a:spAutoFit/>
          </a:bodyPr>
          <a:lstStyle/>
          <a:p>
            <a:pPr algn="ctr"/>
            <a:r>
              <a:rPr lang="en-US" sz="1600" b="1" dirty="0" smtClean="0"/>
              <a:t>Household</a:t>
            </a:r>
          </a:p>
          <a:p>
            <a:pPr algn="ctr"/>
            <a:r>
              <a:rPr lang="en-US" sz="1600" b="1" dirty="0" smtClean="0"/>
              <a:t>chores</a:t>
            </a:r>
            <a:endParaRPr lang="en-US" sz="1600" b="1" dirty="0"/>
          </a:p>
        </p:txBody>
      </p:sp>
      <p:sp>
        <p:nvSpPr>
          <p:cNvPr id="8" name="TextBox 7"/>
          <p:cNvSpPr txBox="1"/>
          <p:nvPr/>
        </p:nvSpPr>
        <p:spPr>
          <a:xfrm>
            <a:off x="1622234" y="3657600"/>
            <a:ext cx="1219200" cy="861774"/>
          </a:xfrm>
          <a:prstGeom prst="rect">
            <a:avLst/>
          </a:prstGeom>
          <a:noFill/>
        </p:spPr>
        <p:txBody>
          <a:bodyPr wrap="square" rtlCol="0">
            <a:spAutoFit/>
          </a:bodyPr>
          <a:lstStyle/>
          <a:p>
            <a:pPr algn="ctr"/>
            <a:r>
              <a:rPr lang="en-US" sz="1600" b="1" dirty="0" smtClean="0"/>
              <a:t>Family’s</a:t>
            </a:r>
          </a:p>
          <a:p>
            <a:pPr algn="ctr"/>
            <a:r>
              <a:rPr lang="en-US" sz="1600" b="1" dirty="0" smtClean="0"/>
              <a:t>dreams</a:t>
            </a:r>
            <a:endParaRPr lang="en-US" sz="1600" b="1" dirty="0"/>
          </a:p>
          <a:p>
            <a:pPr algn="ctr"/>
            <a:endParaRPr lang="en-US" dirty="0"/>
          </a:p>
        </p:txBody>
      </p:sp>
      <p:sp>
        <p:nvSpPr>
          <p:cNvPr id="9" name="TextBox 8"/>
          <p:cNvSpPr txBox="1"/>
          <p:nvPr/>
        </p:nvSpPr>
        <p:spPr>
          <a:xfrm>
            <a:off x="1655285" y="4700530"/>
            <a:ext cx="1197166" cy="861774"/>
          </a:xfrm>
          <a:prstGeom prst="rect">
            <a:avLst/>
          </a:prstGeom>
          <a:noFill/>
        </p:spPr>
        <p:txBody>
          <a:bodyPr wrap="square" rtlCol="0">
            <a:spAutoFit/>
          </a:bodyPr>
          <a:lstStyle/>
          <a:p>
            <a:pPr algn="ctr"/>
            <a:r>
              <a:rPr lang="en-US" sz="1600" b="1" dirty="0" smtClean="0"/>
              <a:t>Social gatherings</a:t>
            </a:r>
            <a:endParaRPr lang="en-US" sz="1600" b="1" dirty="0"/>
          </a:p>
          <a:p>
            <a:endParaRPr lang="en-US" dirty="0"/>
          </a:p>
        </p:txBody>
      </p:sp>
    </p:spTree>
    <p:extLst>
      <p:ext uri="{BB962C8B-B14F-4D97-AF65-F5344CB8AC3E}">
        <p14:creationId xmlns:p14="http://schemas.microsoft.com/office/powerpoint/2010/main" val="3273127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285</Words>
  <Application>Microsoft Office PowerPoint</Application>
  <PresentationFormat>On-screen Show (4:3)</PresentationFormat>
  <Paragraphs>60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Module 7: Secondary ELA Funds of Knowledge Application</vt:lpstr>
      <vt:lpstr>Project Goals: Goal 1.1b Improve teachers’ standard-based teaching skills by (i) Using research-based instructional strategies, (v) Differentiating instructional strategies for students with special needs and ELLs at different English proficiency levels, (vii) Connecting with students’ cultural and community assets.  Session Goals: Improve teachers’ standard-based teaching skills by (1) Utilizing students’ Funds of Knowledge to connect with students’ cultural and community assets. (2) Bridging opportunity gap for students of color, ELLs, students in poverty, and special education students by increasing their comprehension of complex texts through personal connections</vt:lpstr>
      <vt:lpstr>Review: Module 6a Fall Institute 2016 Funds of Knowledge</vt:lpstr>
      <vt:lpstr> </vt:lpstr>
      <vt:lpstr>PowerPoint Presentation</vt:lpstr>
      <vt:lpstr>PowerPoint Presentation</vt:lpstr>
      <vt:lpstr>PowerPoint Presentation</vt:lpstr>
      <vt:lpstr>PowerPoint Presentation</vt:lpstr>
      <vt:lpstr>Funds of Knowledge</vt:lpstr>
      <vt:lpstr>EMPATHY (See Louie 2005)</vt:lpstr>
      <vt:lpstr>Emotional Empathy:  Recognizing 2 different worlds</vt:lpstr>
      <vt:lpstr>Emotional Empathy:  Seeing others’ worlds through others’ eyes</vt:lpstr>
      <vt:lpstr>Dragonwings by Laurence Yep</vt:lpstr>
      <vt:lpstr>In small groups: - Read the CCSS exemplar of Dragonwings - Complete the Funds of Knowledge chart. - Complete the Empath chart. - Share out your insights on the text. - Reflect on the combination of Funds of - -- Knowledge and Empathy as an             …comprehension framework reaching    diverse learners.</vt:lpstr>
      <vt:lpstr>Project Goals: Goal 1.1b Improve teachers’ standard-based teaching skills by (i) Using research-based instructional strategies, (v) Differentiating instructional strategies for students with special needs and ELLs at different English proficiency levels, (vii) Connecting with students’ cultural and community assets.  Session Goals: Improve teachers’ standard-based teaching skills by (1) Utilizing students’ Funds of Knowledge to connect with students’ cultural and community assets. (2) Bridging opportunity gap for students of color, ELLs, students in poverty, and special education students by increasing their comprehension of complex texts through personal connections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Belinda Louie</dc:creator>
  <cp:lastModifiedBy>Belinda Louie</cp:lastModifiedBy>
  <cp:revision>61</cp:revision>
  <cp:lastPrinted>2016-10-20T15:56:22Z</cp:lastPrinted>
  <dcterms:created xsi:type="dcterms:W3CDTF">2016-05-20T17:52:06Z</dcterms:created>
  <dcterms:modified xsi:type="dcterms:W3CDTF">2017-01-26T20:35:08Z</dcterms:modified>
</cp:coreProperties>
</file>