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3" r:id="rId8"/>
    <p:sldId id="260" r:id="rId9"/>
    <p:sldId id="261" r:id="rId10"/>
    <p:sldId id="263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18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1C10-77EF-493C-B81F-DC5236968056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7442-05E8-4481-8BAD-B73C6B0DB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erbalanced.org/assessments/#playlis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Digital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Module #14 (secondary)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8847"/>
            <a:ext cx="9448800" cy="10125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Karlyn Davis-Welton, M ED</a:t>
            </a:r>
          </a:p>
          <a:p>
            <a:r>
              <a:rPr lang="en-US" dirty="0" smtClean="0"/>
              <a:t>Project Core/Time/Digital Grant</a:t>
            </a:r>
          </a:p>
          <a:p>
            <a:r>
              <a:rPr lang="en-US" dirty="0" smtClean="0"/>
              <a:t>Winter Institute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grade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5" y="2367756"/>
            <a:ext cx="9772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grade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91" y="2418412"/>
            <a:ext cx="9559636" cy="32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Playlist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99" y="2646578"/>
            <a:ext cx="9670473" cy="22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6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32" y="1932709"/>
            <a:ext cx="11022668" cy="39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882" y="2057401"/>
            <a:ext cx="10557163" cy="32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943101"/>
            <a:ext cx="10841616" cy="43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82" y="2504208"/>
            <a:ext cx="10902318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364" y="1887453"/>
            <a:ext cx="10778836" cy="46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brief write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84" y="2389908"/>
            <a:ext cx="11014114" cy="40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How might you use these resources at your school?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113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Project Goal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To increase the subject matter knowledge and standards-based teaching skills necessary to use the Smarter Balanced Digital Library’s (SBDL) four-step formative assessment process and instructional resources to improve instructional practices and student achievement for </a:t>
            </a:r>
            <a:r>
              <a:rPr lang="en-US" sz="3600" i="1" dirty="0"/>
              <a:t>all students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Participants understand…</a:t>
            </a:r>
          </a:p>
          <a:p>
            <a:r>
              <a:rPr lang="en-US" sz="3200" dirty="0" smtClean="0"/>
              <a:t>Accessing Connection Playlist to assist them in advancing student learning and growth. </a:t>
            </a:r>
          </a:p>
          <a:p>
            <a:r>
              <a:rPr lang="en-US" sz="3200" dirty="0" smtClean="0"/>
              <a:t>Providing educator-recommended Digital Library resources may be used to support their instruction. 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0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Participants can…</a:t>
            </a:r>
          </a:p>
          <a:p>
            <a:r>
              <a:rPr lang="en-US" sz="2800" dirty="0"/>
              <a:t>Explain how the </a:t>
            </a:r>
            <a:r>
              <a:rPr lang="en-US" sz="2800" dirty="0" smtClean="0"/>
              <a:t>Connection Playlists may be used to support </a:t>
            </a:r>
            <a:r>
              <a:rPr lang="en-US" sz="2800" dirty="0"/>
              <a:t>teaching and learning. </a:t>
            </a:r>
          </a:p>
          <a:p>
            <a:r>
              <a:rPr lang="en-US" sz="2800" dirty="0" smtClean="0"/>
              <a:t>Identify potential Digital Library Connections to advance student learning and growth.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67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playlists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217" y="2308957"/>
            <a:ext cx="9930801" cy="15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playlists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564" y="2057401"/>
            <a:ext cx="9881975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playlists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What’s available for elementary &amp; secondary?</a:t>
            </a:r>
          </a:p>
          <a:p>
            <a:pPr algn="ctr"/>
            <a:endParaRPr lang="en-US" sz="2800" dirty="0">
              <a:hlinkClick r:id="rId2"/>
            </a:endParaRPr>
          </a:p>
          <a:p>
            <a:pPr algn="ctr"/>
            <a:endParaRPr lang="en-US" sz="2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://www.smarterbalanced.org/assessments/#</a:t>
            </a:r>
            <a:r>
              <a:rPr lang="en-US" sz="2800" dirty="0" smtClean="0">
                <a:hlinkClick r:id="rId2"/>
              </a:rPr>
              <a:t>playlists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5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Playlist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826327"/>
            <a:ext cx="9682408" cy="2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Grade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4" y="2193925"/>
            <a:ext cx="965835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98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118</TotalTime>
  <Words>182</Words>
  <Application>Microsoft Office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Digital library Module #14 (secondary)</vt:lpstr>
      <vt:lpstr>Project Goal</vt:lpstr>
      <vt:lpstr>Learning Goals</vt:lpstr>
      <vt:lpstr>Success criteria </vt:lpstr>
      <vt:lpstr>Connection playlists</vt:lpstr>
      <vt:lpstr>Connection playlists</vt:lpstr>
      <vt:lpstr>Connection playlists</vt:lpstr>
      <vt:lpstr>Connection Playlist</vt:lpstr>
      <vt:lpstr>6 Grade Geometry</vt:lpstr>
      <vt:lpstr>6 grade geometry</vt:lpstr>
      <vt:lpstr>6 grade geometry</vt:lpstr>
      <vt:lpstr>Connection Playlist</vt:lpstr>
      <vt:lpstr>High school brief writes</vt:lpstr>
      <vt:lpstr>High school brief writes</vt:lpstr>
      <vt:lpstr>High school brief writes</vt:lpstr>
      <vt:lpstr>High school brief write</vt:lpstr>
      <vt:lpstr>High school brief write</vt:lpstr>
      <vt:lpstr>High school brief write</vt:lpstr>
      <vt:lpstr>reflections</vt:lpstr>
    </vt:vector>
  </TitlesOfParts>
  <Company>Tacoma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KARLYN DAVIS-WELTON</dc:creator>
  <cp:lastModifiedBy>KARLYN DAVIS-WELTON</cp:lastModifiedBy>
  <cp:revision>11</cp:revision>
  <dcterms:created xsi:type="dcterms:W3CDTF">2017-01-27T05:54:53Z</dcterms:created>
  <dcterms:modified xsi:type="dcterms:W3CDTF">2017-01-27T07:53:33Z</dcterms:modified>
</cp:coreProperties>
</file>