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26"/>
  </p:notesMasterIdLst>
  <p:sldIdLst>
    <p:sldId id="256" r:id="rId2"/>
    <p:sldId id="332" r:id="rId3"/>
    <p:sldId id="257" r:id="rId4"/>
    <p:sldId id="258" r:id="rId5"/>
    <p:sldId id="330" r:id="rId6"/>
    <p:sldId id="328" r:id="rId7"/>
    <p:sldId id="303" r:id="rId8"/>
    <p:sldId id="331" r:id="rId9"/>
    <p:sldId id="334" r:id="rId10"/>
    <p:sldId id="325" r:id="rId11"/>
    <p:sldId id="335" r:id="rId12"/>
    <p:sldId id="342" r:id="rId13"/>
    <p:sldId id="344" r:id="rId14"/>
    <p:sldId id="345" r:id="rId15"/>
    <p:sldId id="347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DCEA5-217F-4072-92D5-EC2D7370E078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8460E-0281-4D47-A303-534F50FE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mtClean="0"/>
              <a:t>Let</a:t>
            </a:r>
            <a:r>
              <a:rPr lang="en-US" altLang="en-US" smtClean="0"/>
              <a:t>’</a:t>
            </a:r>
            <a:r>
              <a:rPr lang="en-US" smtClean="0"/>
              <a:t>s start with viewing resource materials.</a:t>
            </a:r>
          </a:p>
          <a:p>
            <a:pPr>
              <a:buFontTx/>
              <a:buChar char="•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91CD9-A83E-417F-BE05-3AFC8BFA9CB2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2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CB7ED1-2A95-4682-8FB2-CB0446CE48A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7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91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9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0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7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9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6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ED1-2A95-4682-8FB2-CB0446CE48A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56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CB7ED1-2A95-4682-8FB2-CB0446CE48A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4704B94-0ADB-42B9-AB96-A718017BC8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48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k12.wa.us/SMARTER/DigitalLibrary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erbalancedlibrary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Smarter Balanced </a:t>
            </a:r>
            <a:br>
              <a:rPr lang="en-US" sz="4000" dirty="0" smtClean="0"/>
            </a:br>
            <a:r>
              <a:rPr lang="en-US" sz="4000" dirty="0" smtClean="0"/>
              <a:t>Digital Library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71836"/>
          </a:xfrm>
        </p:spPr>
        <p:txBody>
          <a:bodyPr>
            <a:normAutofit/>
          </a:bodyPr>
          <a:lstStyle/>
          <a:p>
            <a:r>
              <a:rPr lang="en-US" dirty="0" smtClean="0"/>
              <a:t>Karlyn Davis-Welton, M Ed</a:t>
            </a:r>
          </a:p>
          <a:p>
            <a:r>
              <a:rPr lang="en-US" dirty="0" smtClean="0"/>
              <a:t>Winter Institute 2017</a:t>
            </a:r>
          </a:p>
          <a:p>
            <a:r>
              <a:rPr lang="en-US" dirty="0" smtClean="0"/>
              <a:t>Elementary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5" y="4715344"/>
            <a:ext cx="3095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2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ormative assessment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73" y="606135"/>
            <a:ext cx="920634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2" y="333741"/>
            <a:ext cx="11132993" cy="62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422400"/>
            <a:ext cx="8229600" cy="4800600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dirty="0"/>
              <a:t>How do I view resource materials? 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dirty="0"/>
              <a:t>What information will I find in the About This Resource tab?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dirty="0"/>
              <a:t>How do I write a review for a resource and rate it?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dirty="0"/>
              <a:t>How do I share a resource?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dirty="0"/>
              <a:t>How do I locate similar resources in the Digital Library?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dirty="0"/>
              <a:t>How do I flag an issue with a resource in the Digital Library?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</a:t>
            </a:r>
            <a:fld id="{FA0FFAF8-9E8A-4A53-B4FE-D2BA7C092EF2}" type="slidenum">
              <a:rPr lang="en-US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38314" y="1292226"/>
            <a:ext cx="8472487" cy="6524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68" y="387714"/>
            <a:ext cx="11662064" cy="60829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1361209" y="1422400"/>
            <a:ext cx="831273" cy="1960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7577607">
            <a:off x="101729" y="3930938"/>
            <a:ext cx="831273" cy="1960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Subjects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37" y="1617371"/>
            <a:ext cx="4888491" cy="4827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746" y="1617371"/>
            <a:ext cx="4204294" cy="39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grades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405" y="1735281"/>
            <a:ext cx="4867517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5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Formative Assessment Attributes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995" y="1951326"/>
            <a:ext cx="5904832" cy="432239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491916" y="4078705"/>
            <a:ext cx="2225842" cy="2646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Educational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773381"/>
            <a:ext cx="49148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resource type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474" y="2249632"/>
            <a:ext cx="6907380" cy="34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4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intended end users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9" y="1855826"/>
            <a:ext cx="6109855" cy="45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0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intended student populations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046" y="2084832"/>
            <a:ext cx="6064226" cy="41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Select common </a:t>
            </a:r>
            <a:r>
              <a:rPr lang="en-US" smtClean="0"/>
              <a:t>core standards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392" y="1838968"/>
            <a:ext cx="6522974" cy="44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9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</a:t>
            </a:r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Smarter Balanced Digital </a:t>
            </a:r>
            <a:r>
              <a:rPr lang="en-US" sz="2800" dirty="0" smtClean="0"/>
              <a:t>Library and Formative Assessment: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To increase the subject </a:t>
            </a:r>
            <a:r>
              <a:rPr lang="en-US" sz="2800" dirty="0"/>
              <a:t>matter knowledge and standards-based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teaching skills.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389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Module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315" y="2389910"/>
            <a:ext cx="7692321" cy="36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0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module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239" y="2084832"/>
            <a:ext cx="7666995" cy="36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5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media 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864" y="1814669"/>
            <a:ext cx="4800600" cy="43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77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Filters: to clear all &amp; favorites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161310"/>
            <a:ext cx="9720262" cy="3803072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771022" y="1588168"/>
            <a:ext cx="469231" cy="7132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>
            <a:off x="8422106" y="5157536"/>
            <a:ext cx="469231" cy="93044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Links &amp; Resources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48" y="1660358"/>
            <a:ext cx="10766820" cy="1118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www.k12.wa.us/SMARTER/DigitalLibrary.aspx</a:t>
            </a: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Additional resources and information are available on the OSPI website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98" y="3026694"/>
            <a:ext cx="89630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Participants will…</a:t>
            </a: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  Tryout the various filters to narrow their search of specific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resources.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  Review select professional development and instructional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materials to share with others. 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149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Participants can…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 Become </a:t>
            </a:r>
            <a:r>
              <a:rPr lang="en-US" sz="2800" dirty="0"/>
              <a:t>familiar with the resources available on Smarter </a:t>
            </a:r>
            <a:r>
              <a:rPr lang="en-US" sz="2800" dirty="0" smtClean="0"/>
              <a:t>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Balanced </a:t>
            </a:r>
            <a:r>
              <a:rPr lang="en-US" sz="2800" dirty="0"/>
              <a:t>Digital Library. </a:t>
            </a: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 Identify some potential instructional materials and/or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professional development resources to share with others. </a:t>
            </a:r>
          </a:p>
          <a:p>
            <a:pPr marL="0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7207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smarter balanced digital library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82" y="688829"/>
            <a:ext cx="8468591" cy="535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smarter balanced digital library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0" y="2716572"/>
            <a:ext cx="3532491" cy="129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6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Digital Library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Image result for smarter balanced digital library graph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1056" y="1724891"/>
            <a:ext cx="7586215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3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O</a:t>
            </a:r>
            <a:r>
              <a:rPr lang="en-US" b="1" dirty="0" smtClean="0">
                <a:solidFill>
                  <a:srgbClr val="00B050"/>
                </a:solidFill>
              </a:rPr>
              <a:t>nline </a:t>
            </a:r>
            <a:r>
              <a:rPr lang="en-US" b="1" dirty="0">
                <a:solidFill>
                  <a:srgbClr val="00B050"/>
                </a:solidFill>
              </a:rPr>
              <a:t>collection </a:t>
            </a:r>
            <a:r>
              <a:rPr lang="en-US" dirty="0"/>
              <a:t>of high-quality instructional and professional learning resources contributed by educators for educators. </a:t>
            </a:r>
            <a:endParaRPr lang="en-US" dirty="0" smtClean="0"/>
          </a:p>
          <a:p>
            <a:r>
              <a:rPr lang="en-US" b="1" dirty="0">
                <a:solidFill>
                  <a:srgbClr val="00B050"/>
                </a:solidFill>
              </a:rPr>
              <a:t>R</a:t>
            </a:r>
            <a:r>
              <a:rPr lang="en-US" b="1" dirty="0" smtClean="0">
                <a:solidFill>
                  <a:srgbClr val="00B050"/>
                </a:solidFill>
              </a:rPr>
              <a:t>esources</a:t>
            </a:r>
            <a:r>
              <a:rPr lang="en-US" dirty="0" smtClean="0"/>
              <a:t> </a:t>
            </a:r>
            <a:r>
              <a:rPr lang="en-US" dirty="0"/>
              <a:t>are aligned with the intent of the Common Core State Standards and help educators implement the formative assessment process to improve teaching and learning. 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ncorporates </a:t>
            </a:r>
            <a:r>
              <a:rPr lang="en-US" b="1" dirty="0">
                <a:solidFill>
                  <a:srgbClr val="00B050"/>
                </a:solidFill>
              </a:rPr>
              <a:t>collaboration</a:t>
            </a:r>
            <a:r>
              <a:rPr lang="en-US" dirty="0"/>
              <a:t> features to provide educators opportunities to comment on and rate resources and share their expertise with colleagues across the country in online discussion forums</a:t>
            </a:r>
          </a:p>
        </p:txBody>
      </p:sp>
    </p:spTree>
    <p:extLst>
      <p:ext uri="{BB962C8B-B14F-4D97-AF65-F5344CB8AC3E}">
        <p14:creationId xmlns:p14="http://schemas.microsoft.com/office/powerpoint/2010/main" val="261948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Website: log in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hlinkClick r:id="rId2"/>
            </a:endParaRPr>
          </a:p>
          <a:p>
            <a:pPr algn="ctr"/>
            <a:endParaRPr lang="en-US" dirty="0">
              <a:hlinkClick r:id="rId2"/>
            </a:endParaRPr>
          </a:p>
          <a:p>
            <a:pPr algn="ctr"/>
            <a:r>
              <a:rPr lang="en-US" sz="4000" dirty="0" smtClean="0">
                <a:hlinkClick r:id="rId2"/>
              </a:rPr>
              <a:t>https</a:t>
            </a:r>
            <a:r>
              <a:rPr lang="en-US" sz="4000" dirty="0">
                <a:hlinkClick r:id="rId2"/>
              </a:rPr>
              <a:t>://www.smarterbalancedlibrary.org</a:t>
            </a:r>
            <a:r>
              <a:rPr lang="en-US" sz="4000" dirty="0" smtClean="0">
                <a:hlinkClick r:id="rId2"/>
              </a:rPr>
              <a:t>/</a:t>
            </a:r>
            <a:endParaRPr lang="en-US" sz="4000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408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73" y="353291"/>
            <a:ext cx="9503435" cy="61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72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3634</TotalTime>
  <Words>275</Words>
  <Application>Microsoft Office PowerPoint</Application>
  <PresentationFormat>Widescreen</PresentationFormat>
  <Paragraphs>53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Courier New</vt:lpstr>
      <vt:lpstr>Tw Cen MT</vt:lpstr>
      <vt:lpstr>Tw Cen MT Condensed</vt:lpstr>
      <vt:lpstr>Wingdings 3</vt:lpstr>
      <vt:lpstr>Integral</vt:lpstr>
      <vt:lpstr>Smarter Balanced  Digital Library</vt:lpstr>
      <vt:lpstr>Project Goal</vt:lpstr>
      <vt:lpstr>Learning goals </vt:lpstr>
      <vt:lpstr>Success Criteria</vt:lpstr>
      <vt:lpstr>PowerPoint Presentation</vt:lpstr>
      <vt:lpstr>Digital Library</vt:lpstr>
      <vt:lpstr>Digital Library</vt:lpstr>
      <vt:lpstr>Website: log in access</vt:lpstr>
      <vt:lpstr>PowerPoint Presentation</vt:lpstr>
      <vt:lpstr>PowerPoint Presentation</vt:lpstr>
      <vt:lpstr>PowerPoint Presentation</vt:lpstr>
      <vt:lpstr>Filters: Subjects </vt:lpstr>
      <vt:lpstr>Filters: grades </vt:lpstr>
      <vt:lpstr>Filters: Formative Assessment Attributes </vt:lpstr>
      <vt:lpstr>Filters: Educational use</vt:lpstr>
      <vt:lpstr>Filters: resource type</vt:lpstr>
      <vt:lpstr>Filters: intended end users</vt:lpstr>
      <vt:lpstr>Filters: intended student populations</vt:lpstr>
      <vt:lpstr>Filters: Select common core standards </vt:lpstr>
      <vt:lpstr>Filters: Module type</vt:lpstr>
      <vt:lpstr>Filters: module type</vt:lpstr>
      <vt:lpstr>Filters: media types</vt:lpstr>
      <vt:lpstr>Filters: to clear all &amp; favorites </vt:lpstr>
      <vt:lpstr>Web Links &amp; Resources  </vt:lpstr>
    </vt:vector>
  </TitlesOfParts>
  <Company>Tacoma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Instruction: Using SBA Interim Assessment Results</dc:title>
  <dc:creator>KARLYN DAVIS-WELTON</dc:creator>
  <cp:lastModifiedBy>KARLYN DAVIS-WELTON</cp:lastModifiedBy>
  <cp:revision>65</cp:revision>
  <dcterms:created xsi:type="dcterms:W3CDTF">2016-05-18T04:17:22Z</dcterms:created>
  <dcterms:modified xsi:type="dcterms:W3CDTF">2017-01-23T03:35:20Z</dcterms:modified>
</cp:coreProperties>
</file>