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notesMasterIdLst>
    <p:notesMasterId r:id="rId9"/>
  </p:notesMasterIdLst>
  <p:sldIdLst>
    <p:sldId id="256" r:id="rId2"/>
    <p:sldId id="312" r:id="rId3"/>
    <p:sldId id="314" r:id="rId4"/>
    <p:sldId id="315" r:id="rId5"/>
    <p:sldId id="320" r:id="rId6"/>
    <p:sldId id="318" r:id="rId7"/>
    <p:sldId id="29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4660"/>
  </p:normalViewPr>
  <p:slideViewPr>
    <p:cSldViewPr snapToGrid="0">
      <p:cViewPr>
        <p:scale>
          <a:sx n="83" d="100"/>
          <a:sy n="83" d="100"/>
        </p:scale>
        <p:origin x="45" y="5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440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AD292-0289-4D27-B8C7-32163B8FB28D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9A653-B248-460B-8054-E7C3E8F0D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330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055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609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701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9881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589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0424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3297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3901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113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818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938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25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909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154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979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769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656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0874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822192" y="2733709"/>
            <a:ext cx="9646648" cy="1373070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sz="4000" dirty="0"/>
              <a:t>Module 23</a:t>
            </a:r>
            <a:br>
              <a:rPr lang="en-US" dirty="0"/>
            </a:br>
            <a:r>
              <a:rPr lang="en-US" dirty="0"/>
              <a:t>Assessing Lesson Plans </a:t>
            </a:r>
            <a:br>
              <a:rPr lang="en-US" dirty="0"/>
            </a:br>
            <a:r>
              <a:rPr lang="en-US" dirty="0"/>
              <a:t>ELA-secondary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/>
              <a:t>Washington Student Achievement Council (WSAC) </a:t>
            </a:r>
          </a:p>
          <a:p>
            <a:r>
              <a:rPr lang="en-US" sz="8000" dirty="0"/>
              <a:t>Project Core/Time/Digital </a:t>
            </a:r>
          </a:p>
          <a:p>
            <a:r>
              <a:rPr lang="en-US" sz="8000" dirty="0"/>
              <a:t>Winter Institute January 2017 </a:t>
            </a:r>
          </a:p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34648" y="5664680"/>
            <a:ext cx="7046046" cy="96473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/>
              <a:t>Riki Thompson, PhD</a:t>
            </a:r>
          </a:p>
          <a:p>
            <a:pPr algn="l"/>
            <a:r>
              <a:rPr lang="en-US" sz="3200" dirty="0"/>
              <a:t>rikitiki@uw.edu</a:t>
            </a:r>
          </a:p>
          <a:p>
            <a:pPr algn="l"/>
            <a:r>
              <a:rPr lang="en-US" sz="3200" dirty="0"/>
              <a:t>University of Washington Tacoma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898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07671"/>
            <a:ext cx="10373932" cy="47503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Declarative Knowledge</a:t>
            </a:r>
          </a:p>
          <a:p>
            <a:pPr lvl="1"/>
            <a:r>
              <a:rPr lang="en-US" sz="2400" dirty="0"/>
              <a:t>Use evaluation rubric as formative assessment tool during lesson plan draft stage</a:t>
            </a:r>
          </a:p>
          <a:p>
            <a:pPr lvl="1"/>
            <a:endParaRPr lang="en-US" sz="2400" dirty="0"/>
          </a:p>
          <a:p>
            <a:r>
              <a:rPr lang="en-US" sz="2800" dirty="0"/>
              <a:t>Conditional Knowledge</a:t>
            </a:r>
          </a:p>
          <a:p>
            <a:pPr lvl="1"/>
            <a:r>
              <a:rPr lang="en-US" sz="2400" dirty="0"/>
              <a:t>We use evaluation rubric mid-process to assess draft and make revisions</a:t>
            </a:r>
          </a:p>
          <a:p>
            <a:pPr lvl="1"/>
            <a:r>
              <a:rPr lang="en-US" sz="2400" dirty="0"/>
              <a:t>When we asses our own work we gain a deeper understanding of what is being asked for</a:t>
            </a:r>
          </a:p>
          <a:p>
            <a:pPr lvl="1"/>
            <a:r>
              <a:rPr lang="en-US" sz="2400" dirty="0"/>
              <a:t>If we test assessment tools mid-process, we can update tools and materials before completing the final version</a:t>
            </a:r>
          </a:p>
        </p:txBody>
      </p:sp>
    </p:spTree>
    <p:extLst>
      <p:ext uri="{BB962C8B-B14F-4D97-AF65-F5344CB8AC3E}">
        <p14:creationId xmlns:p14="http://schemas.microsoft.com/office/powerpoint/2010/main" val="2114797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07671"/>
            <a:ext cx="10373932" cy="47503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Procedural Knowledge</a:t>
            </a:r>
          </a:p>
          <a:p>
            <a:pPr lvl="1"/>
            <a:r>
              <a:rPr lang="en-US" sz="2400" dirty="0"/>
              <a:t>Assess lesson plans using Lesson Plan Evaluation Rubric</a:t>
            </a:r>
          </a:p>
          <a:p>
            <a:pPr lvl="1"/>
            <a:r>
              <a:rPr lang="en-US" sz="2400" dirty="0"/>
              <a:t>Discuss with other trainers</a:t>
            </a:r>
          </a:p>
          <a:p>
            <a:pPr lvl="1"/>
            <a:r>
              <a:rPr lang="en-US" sz="2400" dirty="0"/>
              <a:t>Develop action plan to clarify teaching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4756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3" name="Picture 6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2000" cy="6858000"/>
          </a:xfrm>
          <a:prstGeom prst="rect">
            <a:avLst/>
          </a:prstGeom>
        </p:spPr>
      </p:pic>
      <p:sp>
        <p:nvSpPr>
          <p:cNvPr id="54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4959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6" name="Picture 9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4956048" cy="1997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4136123" cy="1080938"/>
          </a:xfrm>
        </p:spPr>
        <p:txBody>
          <a:bodyPr>
            <a:normAutofit/>
          </a:bodyPr>
          <a:lstStyle/>
          <a:p>
            <a:r>
              <a:rPr lang="en-US" sz="2400" dirty="0"/>
              <a:t>Lesson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3656289" cy="340087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>
                <a:effectLst/>
              </a:rPr>
              <a:t> </a:t>
            </a:r>
          </a:p>
          <a:p>
            <a:pPr lvl="0"/>
            <a:r>
              <a:rPr lang="en-US" dirty="0">
                <a:effectLst/>
              </a:rPr>
              <a:t>Grade 6 LP1 Kettle Falls…</a:t>
            </a:r>
          </a:p>
          <a:p>
            <a:pPr lvl="0"/>
            <a:r>
              <a:rPr lang="en-US" dirty="0">
                <a:effectLst/>
              </a:rPr>
              <a:t>Grade 6 LP2 Kettle Falls…</a:t>
            </a:r>
          </a:p>
          <a:p>
            <a:pPr lvl="0"/>
            <a:r>
              <a:rPr lang="en-US" dirty="0">
                <a:effectLst/>
              </a:rPr>
              <a:t>Grade 7 LP1 Kettle Falls</a:t>
            </a:r>
          </a:p>
          <a:p>
            <a:pPr lvl="0"/>
            <a:r>
              <a:rPr lang="en-US" dirty="0">
                <a:effectLst/>
              </a:rPr>
              <a:t>Grade 7 LP2 Kettle Falls</a:t>
            </a:r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 rotWithShape="1">
          <a:blip r:embed="rId4"/>
          <a:srcRect t="2109" r="2" b="2"/>
          <a:stretch/>
        </p:blipFill>
        <p:spPr>
          <a:xfrm>
            <a:off x="6464060" y="594270"/>
            <a:ext cx="4380337" cy="5853863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16044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2830" r="-1" b="2285"/>
          <a:stretch/>
        </p:blipFill>
        <p:spPr>
          <a:xfrm>
            <a:off x="8566185" y="2336872"/>
            <a:ext cx="3119731" cy="4169195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t="2109" r="2" b="2"/>
          <a:stretch/>
        </p:blipFill>
        <p:spPr>
          <a:xfrm>
            <a:off x="5333528" y="2336873"/>
            <a:ext cx="3103106" cy="4146977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en-US"/>
              <a:t>Review Lesson Plans with Evaluation Rubric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5211977" cy="35993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effectLst/>
              </a:rPr>
              <a:t> </a:t>
            </a:r>
            <a:r>
              <a:rPr lang="en-US" sz="3200" dirty="0"/>
              <a:t>In small groups</a:t>
            </a:r>
          </a:p>
          <a:p>
            <a:r>
              <a:rPr lang="en-US" sz="2000" dirty="0"/>
              <a:t>Review 2 sets of Lesson Plans</a:t>
            </a:r>
          </a:p>
          <a:p>
            <a:r>
              <a:rPr lang="en-US" sz="2000" dirty="0"/>
              <a:t>Use the Evaluation Rubric to assess</a:t>
            </a:r>
          </a:p>
          <a:p>
            <a:r>
              <a:rPr lang="en-US" sz="2000" dirty="0"/>
              <a:t>Discuss strengths and weaknesses</a:t>
            </a:r>
          </a:p>
          <a:p>
            <a:r>
              <a:rPr lang="en-US" sz="2000" dirty="0"/>
              <a:t>Type up feedback notes </a:t>
            </a:r>
          </a:p>
          <a:p>
            <a:r>
              <a:rPr lang="en-US" sz="2000" dirty="0"/>
              <a:t>Share out </a:t>
            </a:r>
          </a:p>
        </p:txBody>
      </p:sp>
    </p:spTree>
    <p:extLst>
      <p:ext uri="{BB962C8B-B14F-4D97-AF65-F5344CB8AC3E}">
        <p14:creationId xmlns:p14="http://schemas.microsoft.com/office/powerpoint/2010/main" val="1778115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59" name="Rectangle 58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0" name="Picture 59"/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61" name="Rectangle 6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5018565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2" name="Picture 61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5029200" cy="2027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3679028" cy="1080938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Share Out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4"/>
          <a:srcRect t="2830" r="-1" b="2285"/>
          <a:stretch/>
        </p:blipFill>
        <p:spPr>
          <a:xfrm>
            <a:off x="5848710" y="-1011987"/>
            <a:ext cx="5888965" cy="7869987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3656289" cy="34008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>
                <a:effectLst/>
              </a:rPr>
              <a:t>Grade 6</a:t>
            </a:r>
          </a:p>
          <a:p>
            <a:pPr marL="0" indent="0">
              <a:buNone/>
            </a:pPr>
            <a:endParaRPr lang="en-US" dirty="0">
              <a:effectLst/>
            </a:endParaRPr>
          </a:p>
          <a:p>
            <a:pPr marL="0" indent="0">
              <a:buNone/>
            </a:pP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>
                <a:effectLst/>
              </a:rPr>
              <a:t>Grade 7</a:t>
            </a:r>
          </a:p>
          <a:p>
            <a:pPr marL="0" indent="0">
              <a:buNone/>
            </a:pPr>
            <a:endParaRPr lang="en-US" dirty="0">
              <a:effectLst/>
            </a:endParaRPr>
          </a:p>
          <a:p>
            <a:pPr marL="0" indent="0">
              <a:buNone/>
            </a:pP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58535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we exit…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Questions, comments, concerns?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10642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2665</TotalTime>
  <Words>140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Trebuchet MS</vt:lpstr>
      <vt:lpstr>Berlin</vt:lpstr>
      <vt:lpstr>      Module 23 Assessing Lesson Plans  ELA-secondary  </vt:lpstr>
      <vt:lpstr>Session goals</vt:lpstr>
      <vt:lpstr>Task</vt:lpstr>
      <vt:lpstr>Lesson Plans</vt:lpstr>
      <vt:lpstr>Review Lesson Plans with Evaluation Rubric</vt:lpstr>
      <vt:lpstr>Share Out</vt:lpstr>
      <vt:lpstr>Before we exit…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Plan Construction (K-12)</dc:title>
  <dc:creator>Riki Thompson</dc:creator>
  <cp:lastModifiedBy>Riki Thompson</cp:lastModifiedBy>
  <cp:revision>56</cp:revision>
  <dcterms:created xsi:type="dcterms:W3CDTF">2016-10-20T17:02:02Z</dcterms:created>
  <dcterms:modified xsi:type="dcterms:W3CDTF">2017-01-28T07:40:27Z</dcterms:modified>
</cp:coreProperties>
</file>