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83" r:id="rId3"/>
    <p:sldId id="257" r:id="rId4"/>
    <p:sldId id="258" r:id="rId5"/>
    <p:sldId id="260" r:id="rId6"/>
    <p:sldId id="259" r:id="rId7"/>
    <p:sldId id="284" r:id="rId8"/>
    <p:sldId id="262" r:id="rId9"/>
    <p:sldId id="263" r:id="rId10"/>
    <p:sldId id="264" r:id="rId11"/>
    <p:sldId id="265" r:id="rId12"/>
    <p:sldId id="266" r:id="rId13"/>
    <p:sldId id="286" r:id="rId14"/>
    <p:sldId id="267" r:id="rId15"/>
    <p:sldId id="268" r:id="rId16"/>
    <p:sldId id="285" r:id="rId17"/>
    <p:sldId id="261" r:id="rId18"/>
    <p:sldId id="269" r:id="rId19"/>
    <p:sldId id="287" r:id="rId20"/>
    <p:sldId id="272" r:id="rId21"/>
    <p:sldId id="273" r:id="rId22"/>
    <p:sldId id="288" r:id="rId23"/>
    <p:sldId id="270" r:id="rId24"/>
    <p:sldId id="271" r:id="rId25"/>
    <p:sldId id="274" r:id="rId26"/>
    <p:sldId id="289" r:id="rId27"/>
    <p:sldId id="275" r:id="rId28"/>
    <p:sldId id="282" r:id="rId29"/>
    <p:sldId id="276" r:id="rId30"/>
    <p:sldId id="279" r:id="rId31"/>
    <p:sldId id="280" r:id="rId32"/>
    <p:sldId id="28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666" y="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3.xml.rels><?xml version="1.0" encoding="UTF-8" standalone="yes"?>
<Relationships xmlns="http://schemas.openxmlformats.org/package/2006/relationships"><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5DD5D6-1744-4C0C-A9A8-519FEF3F8030}"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n-US"/>
        </a:p>
      </dgm:t>
    </dgm:pt>
    <dgm:pt modelId="{D738EE3A-CFC6-4414-8C1A-05482E8931C8}">
      <dgm:prSet phldrT="[Text]"/>
      <dgm:spPr/>
      <dgm:t>
        <a:bodyPr/>
        <a:lstStyle/>
        <a:p>
          <a:r>
            <a:rPr lang="en-US" dirty="0" smtClean="0"/>
            <a:t>Ways with Words</a:t>
          </a:r>
          <a:endParaRPr lang="en-US" dirty="0"/>
        </a:p>
      </dgm:t>
    </dgm:pt>
    <dgm:pt modelId="{F5FEDD40-BEC4-4027-B3C7-E74517A3993C}" type="parTrans" cxnId="{523E5B19-36CC-431F-856B-3A541A087588}">
      <dgm:prSet/>
      <dgm:spPr/>
      <dgm:t>
        <a:bodyPr/>
        <a:lstStyle/>
        <a:p>
          <a:endParaRPr lang="en-US"/>
        </a:p>
      </dgm:t>
    </dgm:pt>
    <dgm:pt modelId="{B4324761-08E8-4BFE-AF8F-00E1AE8AAFD7}" type="sibTrans" cxnId="{523E5B19-36CC-431F-856B-3A541A087588}">
      <dgm:prSet/>
      <dgm:spPr/>
      <dgm:t>
        <a:bodyPr/>
        <a:lstStyle/>
        <a:p>
          <a:endParaRPr lang="en-US"/>
        </a:p>
      </dgm:t>
    </dgm:pt>
    <dgm:pt modelId="{8D18B55D-49EE-494A-BF5D-3E790272A2B5}">
      <dgm:prSet phldrT="[Text]"/>
      <dgm:spPr/>
      <dgm:t>
        <a:bodyPr/>
        <a:lstStyle/>
        <a:p>
          <a:r>
            <a:rPr lang="en-US" dirty="0" smtClean="0"/>
            <a:t>Language use in community</a:t>
          </a:r>
          <a:endParaRPr lang="en-US" dirty="0"/>
        </a:p>
      </dgm:t>
    </dgm:pt>
    <dgm:pt modelId="{C557F535-7026-4CB8-A3DF-5D519E44D81C}" type="parTrans" cxnId="{8AAC27F2-9D59-4043-BAAB-2BBA95EBD098}">
      <dgm:prSet/>
      <dgm:spPr/>
      <dgm:t>
        <a:bodyPr/>
        <a:lstStyle/>
        <a:p>
          <a:endParaRPr lang="en-US"/>
        </a:p>
      </dgm:t>
    </dgm:pt>
    <dgm:pt modelId="{86184B4D-214C-47E7-A42F-D04C0483B630}" type="sibTrans" cxnId="{8AAC27F2-9D59-4043-BAAB-2BBA95EBD098}">
      <dgm:prSet/>
      <dgm:spPr/>
      <dgm:t>
        <a:bodyPr/>
        <a:lstStyle/>
        <a:p>
          <a:endParaRPr lang="en-US"/>
        </a:p>
      </dgm:t>
    </dgm:pt>
    <dgm:pt modelId="{BFDEBA37-8B89-4A77-9E92-B6C29DA0E8CF}">
      <dgm:prSet phldrT="[Text]"/>
      <dgm:spPr/>
      <dgm:t>
        <a:bodyPr/>
        <a:lstStyle/>
        <a:p>
          <a:r>
            <a:rPr lang="en-US" dirty="0" smtClean="0"/>
            <a:t>Ways of social interaction</a:t>
          </a:r>
          <a:endParaRPr lang="en-US" dirty="0"/>
        </a:p>
      </dgm:t>
    </dgm:pt>
    <dgm:pt modelId="{4D339C1F-2780-43F3-92D5-8B4B6D1D41D9}" type="parTrans" cxnId="{A017E9A0-7350-43D6-A935-450397628F1A}">
      <dgm:prSet/>
      <dgm:spPr/>
      <dgm:t>
        <a:bodyPr/>
        <a:lstStyle/>
        <a:p>
          <a:endParaRPr lang="en-US"/>
        </a:p>
      </dgm:t>
    </dgm:pt>
    <dgm:pt modelId="{73439268-EF14-4F1E-9F7B-D486C611EA44}" type="sibTrans" cxnId="{A017E9A0-7350-43D6-A935-450397628F1A}">
      <dgm:prSet/>
      <dgm:spPr/>
      <dgm:t>
        <a:bodyPr/>
        <a:lstStyle/>
        <a:p>
          <a:endParaRPr lang="en-US"/>
        </a:p>
      </dgm:t>
    </dgm:pt>
    <dgm:pt modelId="{946B5C75-92AD-4A07-B1C8-FF1899600C1B}">
      <dgm:prSet phldrT="[Text]"/>
      <dgm:spPr/>
      <dgm:t>
        <a:bodyPr/>
        <a:lstStyle/>
        <a:p>
          <a:r>
            <a:rPr lang="en-US" dirty="0" smtClean="0"/>
            <a:t>Interactions between oral and written language</a:t>
          </a:r>
          <a:endParaRPr lang="en-US" dirty="0"/>
        </a:p>
      </dgm:t>
    </dgm:pt>
    <dgm:pt modelId="{E8019350-F0E6-4203-AD81-26E8F0D73AA8}" type="parTrans" cxnId="{79BB3410-13BE-4CA9-AA58-C838301D9FF0}">
      <dgm:prSet/>
      <dgm:spPr/>
      <dgm:t>
        <a:bodyPr/>
        <a:lstStyle/>
        <a:p>
          <a:endParaRPr lang="en-US"/>
        </a:p>
      </dgm:t>
    </dgm:pt>
    <dgm:pt modelId="{2EC946CD-1964-49F6-84B1-E4AD919DD90D}" type="sibTrans" cxnId="{79BB3410-13BE-4CA9-AA58-C838301D9FF0}">
      <dgm:prSet/>
      <dgm:spPr/>
      <dgm:t>
        <a:bodyPr/>
        <a:lstStyle/>
        <a:p>
          <a:endParaRPr lang="en-US"/>
        </a:p>
      </dgm:t>
    </dgm:pt>
    <dgm:pt modelId="{2D61DCA6-DC8C-4703-8593-CA29DDA7B15F}" type="pres">
      <dgm:prSet presAssocID="{0F5DD5D6-1744-4C0C-A9A8-519FEF3F8030}" presName="cycle" presStyleCnt="0">
        <dgm:presLayoutVars>
          <dgm:chMax val="1"/>
          <dgm:dir/>
          <dgm:animLvl val="ctr"/>
          <dgm:resizeHandles val="exact"/>
        </dgm:presLayoutVars>
      </dgm:prSet>
      <dgm:spPr/>
      <dgm:t>
        <a:bodyPr/>
        <a:lstStyle/>
        <a:p>
          <a:endParaRPr lang="en-US"/>
        </a:p>
      </dgm:t>
    </dgm:pt>
    <dgm:pt modelId="{1303D4AB-35E4-4B2E-AD98-10E4A039DC80}" type="pres">
      <dgm:prSet presAssocID="{D738EE3A-CFC6-4414-8C1A-05482E8931C8}" presName="centerShape" presStyleLbl="node0" presStyleIdx="0" presStyleCnt="1"/>
      <dgm:spPr/>
      <dgm:t>
        <a:bodyPr/>
        <a:lstStyle/>
        <a:p>
          <a:endParaRPr lang="en-US"/>
        </a:p>
      </dgm:t>
    </dgm:pt>
    <dgm:pt modelId="{A632FA0F-9525-40FF-98C5-BB214A0555C3}" type="pres">
      <dgm:prSet presAssocID="{C557F535-7026-4CB8-A3DF-5D519E44D81C}" presName="parTrans" presStyleLbl="bgSibTrans2D1" presStyleIdx="0" presStyleCnt="3"/>
      <dgm:spPr/>
      <dgm:t>
        <a:bodyPr/>
        <a:lstStyle/>
        <a:p>
          <a:endParaRPr lang="en-US"/>
        </a:p>
      </dgm:t>
    </dgm:pt>
    <dgm:pt modelId="{15D4913C-A103-4A10-B101-4E6F294BEA3D}" type="pres">
      <dgm:prSet presAssocID="{8D18B55D-49EE-494A-BF5D-3E790272A2B5}" presName="node" presStyleLbl="node1" presStyleIdx="0" presStyleCnt="3">
        <dgm:presLayoutVars>
          <dgm:bulletEnabled val="1"/>
        </dgm:presLayoutVars>
      </dgm:prSet>
      <dgm:spPr/>
      <dgm:t>
        <a:bodyPr/>
        <a:lstStyle/>
        <a:p>
          <a:endParaRPr lang="en-US"/>
        </a:p>
      </dgm:t>
    </dgm:pt>
    <dgm:pt modelId="{F0153EF5-762D-4518-BC13-55BF7BA884C1}" type="pres">
      <dgm:prSet presAssocID="{4D339C1F-2780-43F3-92D5-8B4B6D1D41D9}" presName="parTrans" presStyleLbl="bgSibTrans2D1" presStyleIdx="1" presStyleCnt="3"/>
      <dgm:spPr/>
      <dgm:t>
        <a:bodyPr/>
        <a:lstStyle/>
        <a:p>
          <a:endParaRPr lang="en-US"/>
        </a:p>
      </dgm:t>
    </dgm:pt>
    <dgm:pt modelId="{CF222308-3162-4DF7-ADA8-BB846C75CB0E}" type="pres">
      <dgm:prSet presAssocID="{BFDEBA37-8B89-4A77-9E92-B6C29DA0E8CF}" presName="node" presStyleLbl="node1" presStyleIdx="1" presStyleCnt="3">
        <dgm:presLayoutVars>
          <dgm:bulletEnabled val="1"/>
        </dgm:presLayoutVars>
      </dgm:prSet>
      <dgm:spPr/>
      <dgm:t>
        <a:bodyPr/>
        <a:lstStyle/>
        <a:p>
          <a:endParaRPr lang="en-US"/>
        </a:p>
      </dgm:t>
    </dgm:pt>
    <dgm:pt modelId="{188B3978-458B-4F24-B364-480D7F91AD16}" type="pres">
      <dgm:prSet presAssocID="{E8019350-F0E6-4203-AD81-26E8F0D73AA8}" presName="parTrans" presStyleLbl="bgSibTrans2D1" presStyleIdx="2" presStyleCnt="3"/>
      <dgm:spPr/>
      <dgm:t>
        <a:bodyPr/>
        <a:lstStyle/>
        <a:p>
          <a:endParaRPr lang="en-US"/>
        </a:p>
      </dgm:t>
    </dgm:pt>
    <dgm:pt modelId="{87C2C992-F336-4216-B4C1-8EB69588C636}" type="pres">
      <dgm:prSet presAssocID="{946B5C75-92AD-4A07-B1C8-FF1899600C1B}" presName="node" presStyleLbl="node1" presStyleIdx="2" presStyleCnt="3">
        <dgm:presLayoutVars>
          <dgm:bulletEnabled val="1"/>
        </dgm:presLayoutVars>
      </dgm:prSet>
      <dgm:spPr/>
      <dgm:t>
        <a:bodyPr/>
        <a:lstStyle/>
        <a:p>
          <a:endParaRPr lang="en-US"/>
        </a:p>
      </dgm:t>
    </dgm:pt>
  </dgm:ptLst>
  <dgm:cxnLst>
    <dgm:cxn modelId="{6149D258-DD05-41B0-9885-59C8BB7CF085}" type="presOf" srcId="{4D339C1F-2780-43F3-92D5-8B4B6D1D41D9}" destId="{F0153EF5-762D-4518-BC13-55BF7BA884C1}" srcOrd="0" destOrd="0" presId="urn:microsoft.com/office/officeart/2005/8/layout/radial4"/>
    <dgm:cxn modelId="{7D8C09CB-A70B-42DC-B161-EA60B9D6ADDC}" type="presOf" srcId="{D738EE3A-CFC6-4414-8C1A-05482E8931C8}" destId="{1303D4AB-35E4-4B2E-AD98-10E4A039DC80}" srcOrd="0" destOrd="0" presId="urn:microsoft.com/office/officeart/2005/8/layout/radial4"/>
    <dgm:cxn modelId="{90E10D17-937B-48D4-BC28-8F0A2B59CFAA}" type="presOf" srcId="{8D18B55D-49EE-494A-BF5D-3E790272A2B5}" destId="{15D4913C-A103-4A10-B101-4E6F294BEA3D}" srcOrd="0" destOrd="0" presId="urn:microsoft.com/office/officeart/2005/8/layout/radial4"/>
    <dgm:cxn modelId="{3C0DF28D-38FE-48EA-B946-B36ADCA8B6C4}" type="presOf" srcId="{BFDEBA37-8B89-4A77-9E92-B6C29DA0E8CF}" destId="{CF222308-3162-4DF7-ADA8-BB846C75CB0E}" srcOrd="0" destOrd="0" presId="urn:microsoft.com/office/officeart/2005/8/layout/radial4"/>
    <dgm:cxn modelId="{8AAC27F2-9D59-4043-BAAB-2BBA95EBD098}" srcId="{D738EE3A-CFC6-4414-8C1A-05482E8931C8}" destId="{8D18B55D-49EE-494A-BF5D-3E790272A2B5}" srcOrd="0" destOrd="0" parTransId="{C557F535-7026-4CB8-A3DF-5D519E44D81C}" sibTransId="{86184B4D-214C-47E7-A42F-D04C0483B630}"/>
    <dgm:cxn modelId="{A017E9A0-7350-43D6-A935-450397628F1A}" srcId="{D738EE3A-CFC6-4414-8C1A-05482E8931C8}" destId="{BFDEBA37-8B89-4A77-9E92-B6C29DA0E8CF}" srcOrd="1" destOrd="0" parTransId="{4D339C1F-2780-43F3-92D5-8B4B6D1D41D9}" sibTransId="{73439268-EF14-4F1E-9F7B-D486C611EA44}"/>
    <dgm:cxn modelId="{DB9A8588-DE96-4096-940E-044C2F8F485A}" type="presOf" srcId="{C557F535-7026-4CB8-A3DF-5D519E44D81C}" destId="{A632FA0F-9525-40FF-98C5-BB214A0555C3}" srcOrd="0" destOrd="0" presId="urn:microsoft.com/office/officeart/2005/8/layout/radial4"/>
    <dgm:cxn modelId="{DDFD7F58-C62F-4CC8-929F-4524D67CE631}" type="presOf" srcId="{0F5DD5D6-1744-4C0C-A9A8-519FEF3F8030}" destId="{2D61DCA6-DC8C-4703-8593-CA29DDA7B15F}" srcOrd="0" destOrd="0" presId="urn:microsoft.com/office/officeart/2005/8/layout/radial4"/>
    <dgm:cxn modelId="{FF1E75A5-F0EA-47D7-953E-C1C848F470FA}" type="presOf" srcId="{E8019350-F0E6-4203-AD81-26E8F0D73AA8}" destId="{188B3978-458B-4F24-B364-480D7F91AD16}" srcOrd="0" destOrd="0" presId="urn:microsoft.com/office/officeart/2005/8/layout/radial4"/>
    <dgm:cxn modelId="{79BB3410-13BE-4CA9-AA58-C838301D9FF0}" srcId="{D738EE3A-CFC6-4414-8C1A-05482E8931C8}" destId="{946B5C75-92AD-4A07-B1C8-FF1899600C1B}" srcOrd="2" destOrd="0" parTransId="{E8019350-F0E6-4203-AD81-26E8F0D73AA8}" sibTransId="{2EC946CD-1964-49F6-84B1-E4AD919DD90D}"/>
    <dgm:cxn modelId="{523E5B19-36CC-431F-856B-3A541A087588}" srcId="{0F5DD5D6-1744-4C0C-A9A8-519FEF3F8030}" destId="{D738EE3A-CFC6-4414-8C1A-05482E8931C8}" srcOrd="0" destOrd="0" parTransId="{F5FEDD40-BEC4-4027-B3C7-E74517A3993C}" sibTransId="{B4324761-08E8-4BFE-AF8F-00E1AE8AAFD7}"/>
    <dgm:cxn modelId="{7A9C52D1-F64E-4271-BF27-9A91EC4A694C}" type="presOf" srcId="{946B5C75-92AD-4A07-B1C8-FF1899600C1B}" destId="{87C2C992-F336-4216-B4C1-8EB69588C636}" srcOrd="0" destOrd="0" presId="urn:microsoft.com/office/officeart/2005/8/layout/radial4"/>
    <dgm:cxn modelId="{BB2A0DE9-27AC-4D39-9C57-3D3C94700931}" type="presParOf" srcId="{2D61DCA6-DC8C-4703-8593-CA29DDA7B15F}" destId="{1303D4AB-35E4-4B2E-AD98-10E4A039DC80}" srcOrd="0" destOrd="0" presId="urn:microsoft.com/office/officeart/2005/8/layout/radial4"/>
    <dgm:cxn modelId="{F3EE14A3-BC58-4FDE-80F3-798214AEC637}" type="presParOf" srcId="{2D61DCA6-DC8C-4703-8593-CA29DDA7B15F}" destId="{A632FA0F-9525-40FF-98C5-BB214A0555C3}" srcOrd="1" destOrd="0" presId="urn:microsoft.com/office/officeart/2005/8/layout/radial4"/>
    <dgm:cxn modelId="{07E272D4-FB40-4FA9-A819-674CF01038EF}" type="presParOf" srcId="{2D61DCA6-DC8C-4703-8593-CA29DDA7B15F}" destId="{15D4913C-A103-4A10-B101-4E6F294BEA3D}" srcOrd="2" destOrd="0" presId="urn:microsoft.com/office/officeart/2005/8/layout/radial4"/>
    <dgm:cxn modelId="{56249727-5FCC-4EE7-9722-27BD96447C98}" type="presParOf" srcId="{2D61DCA6-DC8C-4703-8593-CA29DDA7B15F}" destId="{F0153EF5-762D-4518-BC13-55BF7BA884C1}" srcOrd="3" destOrd="0" presId="urn:microsoft.com/office/officeart/2005/8/layout/radial4"/>
    <dgm:cxn modelId="{69D2E94B-F136-4744-BC88-579A94E6ABBA}" type="presParOf" srcId="{2D61DCA6-DC8C-4703-8593-CA29DDA7B15F}" destId="{CF222308-3162-4DF7-ADA8-BB846C75CB0E}" srcOrd="4" destOrd="0" presId="urn:microsoft.com/office/officeart/2005/8/layout/radial4"/>
    <dgm:cxn modelId="{22CEDD04-6FD2-4DED-837D-52ED133FA2F3}" type="presParOf" srcId="{2D61DCA6-DC8C-4703-8593-CA29DDA7B15F}" destId="{188B3978-458B-4F24-B364-480D7F91AD16}" srcOrd="5" destOrd="0" presId="urn:microsoft.com/office/officeart/2005/8/layout/radial4"/>
    <dgm:cxn modelId="{5BEF1452-6E89-411A-8B1D-9B698D3F89CB}" type="presParOf" srcId="{2D61DCA6-DC8C-4703-8593-CA29DDA7B15F}" destId="{87C2C992-F336-4216-B4C1-8EB69588C636}"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DB5E3E-FEAC-46A8-93F4-B2C254835527}"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3B2C74A6-105E-4F73-96C1-7C4FEB180D72}">
      <dgm:prSet phldrT="[Text]"/>
      <dgm:spPr/>
      <dgm:t>
        <a:bodyPr/>
        <a:lstStyle/>
        <a:p>
          <a:r>
            <a:rPr lang="en-US" dirty="0" smtClean="0"/>
            <a:t>Giver</a:t>
          </a:r>
          <a:endParaRPr lang="en-US" dirty="0"/>
        </a:p>
      </dgm:t>
    </dgm:pt>
    <dgm:pt modelId="{8421E034-381E-4271-BE09-D76BF5B7FBB4}" type="parTrans" cxnId="{DD522D61-CB88-470F-9446-CA3A2D132BF1}">
      <dgm:prSet/>
      <dgm:spPr/>
      <dgm:t>
        <a:bodyPr/>
        <a:lstStyle/>
        <a:p>
          <a:endParaRPr lang="en-US"/>
        </a:p>
      </dgm:t>
    </dgm:pt>
    <dgm:pt modelId="{096815C7-D2AA-434F-A7B7-39F260DA679F}" type="sibTrans" cxnId="{DD522D61-CB88-470F-9446-CA3A2D132BF1}">
      <dgm:prSet/>
      <dgm:spPr/>
      <dgm:t>
        <a:bodyPr/>
        <a:lstStyle/>
        <a:p>
          <a:endParaRPr lang="en-US"/>
        </a:p>
      </dgm:t>
    </dgm:pt>
    <dgm:pt modelId="{EFA4A57D-C2C7-4951-A8AE-705AEDAB3485}">
      <dgm:prSet phldrT="[Text]" custT="1"/>
      <dgm:spPr/>
      <dgm:t>
        <a:bodyPr/>
        <a:lstStyle/>
        <a:p>
          <a:r>
            <a:rPr lang="en-US" sz="6500" b="1" dirty="0" smtClean="0"/>
            <a:t> </a:t>
          </a:r>
          <a:r>
            <a:rPr lang="en-US" sz="4400" b="1" dirty="0" smtClean="0"/>
            <a:t>?</a:t>
          </a:r>
          <a:endParaRPr lang="en-US" sz="4400" b="1" dirty="0"/>
        </a:p>
      </dgm:t>
    </dgm:pt>
    <dgm:pt modelId="{146D3172-93EE-4E34-9415-3854C82F8CEF}" type="parTrans" cxnId="{C459AAF9-338F-4517-8E00-3A270FB136C1}">
      <dgm:prSet/>
      <dgm:spPr/>
      <dgm:t>
        <a:bodyPr/>
        <a:lstStyle/>
        <a:p>
          <a:endParaRPr lang="en-US"/>
        </a:p>
      </dgm:t>
    </dgm:pt>
    <dgm:pt modelId="{08BF9EE8-474D-46EF-B2B7-95549946158F}" type="sibTrans" cxnId="{C459AAF9-338F-4517-8E00-3A270FB136C1}">
      <dgm:prSet/>
      <dgm:spPr/>
      <dgm:t>
        <a:bodyPr/>
        <a:lstStyle/>
        <a:p>
          <a:endParaRPr lang="en-US"/>
        </a:p>
      </dgm:t>
    </dgm:pt>
    <dgm:pt modelId="{0F5C5C4E-CEC2-4315-ABC1-7DD59EA167D3}">
      <dgm:prSet phldrT="[Text]"/>
      <dgm:spPr/>
      <dgm:t>
        <a:bodyPr/>
        <a:lstStyle/>
        <a:p>
          <a:r>
            <a:rPr lang="en-US" b="1" dirty="0" smtClean="0"/>
            <a:t>?</a:t>
          </a:r>
          <a:endParaRPr lang="en-US" dirty="0"/>
        </a:p>
      </dgm:t>
    </dgm:pt>
    <dgm:pt modelId="{CEB945A4-FF70-45BD-A6BC-F9929DC109A9}" type="parTrans" cxnId="{E72F7C7B-0400-4966-98F1-B28EDBD65B30}">
      <dgm:prSet/>
      <dgm:spPr/>
      <dgm:t>
        <a:bodyPr/>
        <a:lstStyle/>
        <a:p>
          <a:endParaRPr lang="en-US"/>
        </a:p>
      </dgm:t>
    </dgm:pt>
    <dgm:pt modelId="{7118681E-87F6-42BD-B85B-42DFD98FE756}" type="sibTrans" cxnId="{E72F7C7B-0400-4966-98F1-B28EDBD65B30}">
      <dgm:prSet/>
      <dgm:spPr/>
      <dgm:t>
        <a:bodyPr/>
        <a:lstStyle/>
        <a:p>
          <a:endParaRPr lang="en-US"/>
        </a:p>
      </dgm:t>
    </dgm:pt>
    <dgm:pt modelId="{6CF0BC00-A90D-48DF-B1CA-1E35EEC6A638}">
      <dgm:prSet phldrT="[Text]"/>
      <dgm:spPr/>
      <dgm:t>
        <a:bodyPr/>
        <a:lstStyle/>
        <a:p>
          <a:r>
            <a:rPr lang="en-US" dirty="0" smtClean="0"/>
            <a:t>Recipient</a:t>
          </a:r>
          <a:endParaRPr lang="en-US" dirty="0"/>
        </a:p>
      </dgm:t>
    </dgm:pt>
    <dgm:pt modelId="{AB3EDDF4-253C-4794-A7FA-6CAE573040C3}" type="parTrans" cxnId="{B297A4A6-FF53-4459-A570-F4730F5192D2}">
      <dgm:prSet/>
      <dgm:spPr/>
      <dgm:t>
        <a:bodyPr/>
        <a:lstStyle/>
        <a:p>
          <a:endParaRPr lang="en-US"/>
        </a:p>
      </dgm:t>
    </dgm:pt>
    <dgm:pt modelId="{3F3BED96-D268-4244-AA27-6D208E781DAC}" type="sibTrans" cxnId="{B297A4A6-FF53-4459-A570-F4730F5192D2}">
      <dgm:prSet/>
      <dgm:spPr/>
      <dgm:t>
        <a:bodyPr/>
        <a:lstStyle/>
        <a:p>
          <a:endParaRPr lang="en-US"/>
        </a:p>
      </dgm:t>
    </dgm:pt>
    <dgm:pt modelId="{34915369-0604-4DB9-A569-8D5ED8893973}">
      <dgm:prSet phldrT="[Text]"/>
      <dgm:spPr/>
      <dgm:t>
        <a:bodyPr/>
        <a:lstStyle/>
        <a:p>
          <a:r>
            <a:rPr lang="en-US" dirty="0" smtClean="0"/>
            <a:t>?</a:t>
          </a:r>
          <a:endParaRPr lang="en-US" dirty="0"/>
        </a:p>
      </dgm:t>
    </dgm:pt>
    <dgm:pt modelId="{E3E94979-21F8-491F-B28D-AF4E8CADAAD6}" type="parTrans" cxnId="{8A4CDED5-D5A6-41D7-A753-BAC1CA0FECA5}">
      <dgm:prSet/>
      <dgm:spPr/>
      <dgm:t>
        <a:bodyPr/>
        <a:lstStyle/>
        <a:p>
          <a:endParaRPr lang="en-US"/>
        </a:p>
      </dgm:t>
    </dgm:pt>
    <dgm:pt modelId="{28E97D5F-3407-47BC-B774-0F847E573767}" type="sibTrans" cxnId="{8A4CDED5-D5A6-41D7-A753-BAC1CA0FECA5}">
      <dgm:prSet/>
      <dgm:spPr/>
      <dgm:t>
        <a:bodyPr/>
        <a:lstStyle/>
        <a:p>
          <a:endParaRPr lang="en-US"/>
        </a:p>
      </dgm:t>
    </dgm:pt>
    <dgm:pt modelId="{E4E9EF94-8F85-43F8-BB7F-3F78DA916A4E}">
      <dgm:prSet phldrT="[Text]"/>
      <dgm:spPr/>
      <dgm:t>
        <a:bodyPr/>
        <a:lstStyle/>
        <a:p>
          <a:r>
            <a:rPr lang="en-US" dirty="0" smtClean="0"/>
            <a:t>?</a:t>
          </a:r>
          <a:endParaRPr lang="en-US" dirty="0"/>
        </a:p>
      </dgm:t>
    </dgm:pt>
    <dgm:pt modelId="{C097EACB-F820-4929-A6DA-5F10F7E7EC75}" type="parTrans" cxnId="{C5A9EB6F-C219-471A-BE32-76D7147D4C58}">
      <dgm:prSet/>
      <dgm:spPr/>
      <dgm:t>
        <a:bodyPr/>
        <a:lstStyle/>
        <a:p>
          <a:endParaRPr lang="en-US"/>
        </a:p>
      </dgm:t>
    </dgm:pt>
    <dgm:pt modelId="{7E1026B1-6961-404F-93E6-BB1E6012568E}" type="sibTrans" cxnId="{C5A9EB6F-C219-471A-BE32-76D7147D4C58}">
      <dgm:prSet/>
      <dgm:spPr/>
      <dgm:t>
        <a:bodyPr/>
        <a:lstStyle/>
        <a:p>
          <a:endParaRPr lang="en-US"/>
        </a:p>
      </dgm:t>
    </dgm:pt>
    <dgm:pt modelId="{9F6C3A36-3AC7-459B-A286-5641E0CA7BEA}">
      <dgm:prSet/>
      <dgm:spPr/>
      <dgm:t>
        <a:bodyPr/>
        <a:lstStyle/>
        <a:p>
          <a:r>
            <a:rPr lang="en-US" b="1" smtClean="0"/>
            <a:t>?</a:t>
          </a:r>
          <a:endParaRPr lang="en-US" b="1" dirty="0"/>
        </a:p>
      </dgm:t>
    </dgm:pt>
    <dgm:pt modelId="{58496A2C-B867-4E7F-A866-92BD72726F10}" type="parTrans" cxnId="{A3685CFF-BA20-47B8-A362-CDD8DAD7FAA7}">
      <dgm:prSet/>
      <dgm:spPr/>
      <dgm:t>
        <a:bodyPr/>
        <a:lstStyle/>
        <a:p>
          <a:endParaRPr lang="en-US"/>
        </a:p>
      </dgm:t>
    </dgm:pt>
    <dgm:pt modelId="{96041C64-EC29-40E7-BCAF-86B5898D287F}" type="sibTrans" cxnId="{A3685CFF-BA20-47B8-A362-CDD8DAD7FAA7}">
      <dgm:prSet/>
      <dgm:spPr/>
      <dgm:t>
        <a:bodyPr/>
        <a:lstStyle/>
        <a:p>
          <a:endParaRPr lang="en-US"/>
        </a:p>
      </dgm:t>
    </dgm:pt>
    <dgm:pt modelId="{543F18A9-D4BA-495B-8463-132CAB9F3B55}">
      <dgm:prSet/>
      <dgm:spPr/>
      <dgm:t>
        <a:bodyPr/>
        <a:lstStyle/>
        <a:p>
          <a:r>
            <a:rPr lang="en-US" b="1" smtClean="0"/>
            <a:t>?</a:t>
          </a:r>
          <a:endParaRPr lang="en-US" b="1" dirty="0"/>
        </a:p>
      </dgm:t>
    </dgm:pt>
    <dgm:pt modelId="{8D464410-82E7-4A75-8548-FC63FD77DA72}" type="parTrans" cxnId="{FEDFB36D-5707-4D3D-8550-32E037B21552}">
      <dgm:prSet/>
      <dgm:spPr/>
      <dgm:t>
        <a:bodyPr/>
        <a:lstStyle/>
        <a:p>
          <a:endParaRPr lang="en-US"/>
        </a:p>
      </dgm:t>
    </dgm:pt>
    <dgm:pt modelId="{07AB3300-514B-4DCB-B60A-FF3D4CE2B5D7}" type="sibTrans" cxnId="{FEDFB36D-5707-4D3D-8550-32E037B21552}">
      <dgm:prSet/>
      <dgm:spPr/>
      <dgm:t>
        <a:bodyPr/>
        <a:lstStyle/>
        <a:p>
          <a:endParaRPr lang="en-US"/>
        </a:p>
      </dgm:t>
    </dgm:pt>
    <dgm:pt modelId="{01EC89ED-510A-47CF-9706-7679B406B051}">
      <dgm:prSet/>
      <dgm:spPr/>
      <dgm:t>
        <a:bodyPr/>
        <a:lstStyle/>
        <a:p>
          <a:r>
            <a:rPr lang="en-US" b="1" smtClean="0"/>
            <a:t>?</a:t>
          </a:r>
          <a:endParaRPr lang="en-US" b="1" dirty="0"/>
        </a:p>
      </dgm:t>
    </dgm:pt>
    <dgm:pt modelId="{BAE7C1EA-1088-4FD9-B7F9-0CDAC794ECF5}" type="parTrans" cxnId="{7BFC858C-B66D-4243-B707-99A71E1C9672}">
      <dgm:prSet/>
      <dgm:spPr/>
      <dgm:t>
        <a:bodyPr/>
        <a:lstStyle/>
        <a:p>
          <a:endParaRPr lang="en-US"/>
        </a:p>
      </dgm:t>
    </dgm:pt>
    <dgm:pt modelId="{3A9995AD-FBBD-4059-B279-2A1C6F35435D}" type="sibTrans" cxnId="{7BFC858C-B66D-4243-B707-99A71E1C9672}">
      <dgm:prSet/>
      <dgm:spPr/>
      <dgm:t>
        <a:bodyPr/>
        <a:lstStyle/>
        <a:p>
          <a:endParaRPr lang="en-US"/>
        </a:p>
      </dgm:t>
    </dgm:pt>
    <dgm:pt modelId="{5D48FCC2-5578-4520-8EEE-09F949CE928C}">
      <dgm:prSet/>
      <dgm:spPr/>
      <dgm:t>
        <a:bodyPr/>
        <a:lstStyle/>
        <a:p>
          <a:r>
            <a:rPr lang="en-US" b="1" dirty="0" smtClean="0"/>
            <a:t>?</a:t>
          </a:r>
          <a:endParaRPr lang="en-US" b="1" dirty="0"/>
        </a:p>
      </dgm:t>
    </dgm:pt>
    <dgm:pt modelId="{98439E9B-0401-4A5A-8B37-8567452AF116}" type="parTrans" cxnId="{39F66217-3DBE-44D4-A998-96FA6D5D81DF}">
      <dgm:prSet/>
      <dgm:spPr/>
      <dgm:t>
        <a:bodyPr/>
        <a:lstStyle/>
        <a:p>
          <a:endParaRPr lang="en-US"/>
        </a:p>
      </dgm:t>
    </dgm:pt>
    <dgm:pt modelId="{951B3BCB-4A74-4FBB-A311-53ED7FE57890}" type="sibTrans" cxnId="{39F66217-3DBE-44D4-A998-96FA6D5D81DF}">
      <dgm:prSet/>
      <dgm:spPr/>
      <dgm:t>
        <a:bodyPr/>
        <a:lstStyle/>
        <a:p>
          <a:endParaRPr lang="en-US"/>
        </a:p>
      </dgm:t>
    </dgm:pt>
    <dgm:pt modelId="{8C4893DC-08CD-48BC-B1B7-BDFFA6600D8C}" type="pres">
      <dgm:prSet presAssocID="{60DB5E3E-FEAC-46A8-93F4-B2C254835527}" presName="diagram" presStyleCnt="0">
        <dgm:presLayoutVars>
          <dgm:chPref val="1"/>
          <dgm:dir/>
          <dgm:animOne val="branch"/>
          <dgm:animLvl val="lvl"/>
          <dgm:resizeHandles/>
        </dgm:presLayoutVars>
      </dgm:prSet>
      <dgm:spPr/>
      <dgm:t>
        <a:bodyPr/>
        <a:lstStyle/>
        <a:p>
          <a:endParaRPr lang="en-US"/>
        </a:p>
      </dgm:t>
    </dgm:pt>
    <dgm:pt modelId="{CE778208-5230-4BE8-81D0-1B9C00DE6D46}" type="pres">
      <dgm:prSet presAssocID="{3B2C74A6-105E-4F73-96C1-7C4FEB180D72}" presName="root" presStyleCnt="0"/>
      <dgm:spPr/>
    </dgm:pt>
    <dgm:pt modelId="{3BEFD3FE-4C79-4B1D-9DEE-97DF5D4FE87C}" type="pres">
      <dgm:prSet presAssocID="{3B2C74A6-105E-4F73-96C1-7C4FEB180D72}" presName="rootComposite" presStyleCnt="0"/>
      <dgm:spPr/>
    </dgm:pt>
    <dgm:pt modelId="{AA0AC9E8-27EA-4DA8-92E3-975C2A142E50}" type="pres">
      <dgm:prSet presAssocID="{3B2C74A6-105E-4F73-96C1-7C4FEB180D72}" presName="rootText" presStyleLbl="node1" presStyleIdx="0" presStyleCnt="2"/>
      <dgm:spPr/>
      <dgm:t>
        <a:bodyPr/>
        <a:lstStyle/>
        <a:p>
          <a:endParaRPr lang="en-US"/>
        </a:p>
      </dgm:t>
    </dgm:pt>
    <dgm:pt modelId="{F1D9D92B-BB56-4D40-B53C-3A49247BC7FF}" type="pres">
      <dgm:prSet presAssocID="{3B2C74A6-105E-4F73-96C1-7C4FEB180D72}" presName="rootConnector" presStyleLbl="node1" presStyleIdx="0" presStyleCnt="2"/>
      <dgm:spPr/>
      <dgm:t>
        <a:bodyPr/>
        <a:lstStyle/>
        <a:p>
          <a:endParaRPr lang="en-US"/>
        </a:p>
      </dgm:t>
    </dgm:pt>
    <dgm:pt modelId="{A8CC78B9-E10C-466D-B4D4-70618CDFA5CA}" type="pres">
      <dgm:prSet presAssocID="{3B2C74A6-105E-4F73-96C1-7C4FEB180D72}" presName="childShape" presStyleCnt="0"/>
      <dgm:spPr/>
    </dgm:pt>
    <dgm:pt modelId="{A74FBEDC-6E2D-4F5C-B6C1-B98B394DE56B}" type="pres">
      <dgm:prSet presAssocID="{146D3172-93EE-4E34-9415-3854C82F8CEF}" presName="Name13" presStyleLbl="parChTrans1D2" presStyleIdx="0" presStyleCnt="8"/>
      <dgm:spPr/>
      <dgm:t>
        <a:bodyPr/>
        <a:lstStyle/>
        <a:p>
          <a:endParaRPr lang="en-US"/>
        </a:p>
      </dgm:t>
    </dgm:pt>
    <dgm:pt modelId="{A48AF673-4AA6-4B8E-812C-F292F0A271B2}" type="pres">
      <dgm:prSet presAssocID="{EFA4A57D-C2C7-4951-A8AE-705AEDAB3485}" presName="childText" presStyleLbl="bgAcc1" presStyleIdx="0" presStyleCnt="8" custLinFactNeighborX="-3935" custLinFactNeighborY="-1293">
        <dgm:presLayoutVars>
          <dgm:bulletEnabled val="1"/>
        </dgm:presLayoutVars>
      </dgm:prSet>
      <dgm:spPr/>
      <dgm:t>
        <a:bodyPr/>
        <a:lstStyle/>
        <a:p>
          <a:endParaRPr lang="en-US"/>
        </a:p>
      </dgm:t>
    </dgm:pt>
    <dgm:pt modelId="{83A45B33-8B64-44B3-B7AD-C1C5A4B91B16}" type="pres">
      <dgm:prSet presAssocID="{CEB945A4-FF70-45BD-A6BC-F9929DC109A9}" presName="Name13" presStyleLbl="parChTrans1D2" presStyleIdx="1" presStyleCnt="8"/>
      <dgm:spPr/>
      <dgm:t>
        <a:bodyPr/>
        <a:lstStyle/>
        <a:p>
          <a:endParaRPr lang="en-US"/>
        </a:p>
      </dgm:t>
    </dgm:pt>
    <dgm:pt modelId="{AF090D7A-B4C9-430D-AFE8-8BF954EF0BF2}" type="pres">
      <dgm:prSet presAssocID="{0F5C5C4E-CEC2-4315-ABC1-7DD59EA167D3}" presName="childText" presStyleLbl="bgAcc1" presStyleIdx="1" presStyleCnt="8">
        <dgm:presLayoutVars>
          <dgm:bulletEnabled val="1"/>
        </dgm:presLayoutVars>
      </dgm:prSet>
      <dgm:spPr/>
      <dgm:t>
        <a:bodyPr/>
        <a:lstStyle/>
        <a:p>
          <a:endParaRPr lang="en-US"/>
        </a:p>
      </dgm:t>
    </dgm:pt>
    <dgm:pt modelId="{57959E14-3085-449E-BB9A-413C94EE0770}" type="pres">
      <dgm:prSet presAssocID="{BAE7C1EA-1088-4FD9-B7F9-0CDAC794ECF5}" presName="Name13" presStyleLbl="parChTrans1D2" presStyleIdx="2" presStyleCnt="8"/>
      <dgm:spPr/>
      <dgm:t>
        <a:bodyPr/>
        <a:lstStyle/>
        <a:p>
          <a:endParaRPr lang="en-US"/>
        </a:p>
      </dgm:t>
    </dgm:pt>
    <dgm:pt modelId="{0693AE6D-B590-4D9F-8A7B-1C6621A1EA5F}" type="pres">
      <dgm:prSet presAssocID="{01EC89ED-510A-47CF-9706-7679B406B051}" presName="childText" presStyleLbl="bgAcc1" presStyleIdx="2" presStyleCnt="8">
        <dgm:presLayoutVars>
          <dgm:bulletEnabled val="1"/>
        </dgm:presLayoutVars>
      </dgm:prSet>
      <dgm:spPr/>
      <dgm:t>
        <a:bodyPr/>
        <a:lstStyle/>
        <a:p>
          <a:endParaRPr lang="en-US"/>
        </a:p>
      </dgm:t>
    </dgm:pt>
    <dgm:pt modelId="{7BE5B76B-2E11-4978-B644-51C030DEFDCC}" type="pres">
      <dgm:prSet presAssocID="{98439E9B-0401-4A5A-8B37-8567452AF116}" presName="Name13" presStyleLbl="parChTrans1D2" presStyleIdx="3" presStyleCnt="8"/>
      <dgm:spPr/>
      <dgm:t>
        <a:bodyPr/>
        <a:lstStyle/>
        <a:p>
          <a:endParaRPr lang="en-US"/>
        </a:p>
      </dgm:t>
    </dgm:pt>
    <dgm:pt modelId="{1AF96D71-3697-4B88-89D3-F7538725DA42}" type="pres">
      <dgm:prSet presAssocID="{5D48FCC2-5578-4520-8EEE-09F949CE928C}" presName="childText" presStyleLbl="bgAcc1" presStyleIdx="3" presStyleCnt="8">
        <dgm:presLayoutVars>
          <dgm:bulletEnabled val="1"/>
        </dgm:presLayoutVars>
      </dgm:prSet>
      <dgm:spPr/>
      <dgm:t>
        <a:bodyPr/>
        <a:lstStyle/>
        <a:p>
          <a:endParaRPr lang="en-US"/>
        </a:p>
      </dgm:t>
    </dgm:pt>
    <dgm:pt modelId="{F27AAE08-9FCA-4117-832E-EF9456BB5868}" type="pres">
      <dgm:prSet presAssocID="{6CF0BC00-A90D-48DF-B1CA-1E35EEC6A638}" presName="root" presStyleCnt="0"/>
      <dgm:spPr/>
    </dgm:pt>
    <dgm:pt modelId="{2CDCBEBF-B906-49F2-8C5D-5FACC090189B}" type="pres">
      <dgm:prSet presAssocID="{6CF0BC00-A90D-48DF-B1CA-1E35EEC6A638}" presName="rootComposite" presStyleCnt="0"/>
      <dgm:spPr/>
    </dgm:pt>
    <dgm:pt modelId="{221DCE9F-DECE-4411-9D72-1693C160A8D8}" type="pres">
      <dgm:prSet presAssocID="{6CF0BC00-A90D-48DF-B1CA-1E35EEC6A638}" presName="rootText" presStyleLbl="node1" presStyleIdx="1" presStyleCnt="2"/>
      <dgm:spPr/>
      <dgm:t>
        <a:bodyPr/>
        <a:lstStyle/>
        <a:p>
          <a:endParaRPr lang="en-US"/>
        </a:p>
      </dgm:t>
    </dgm:pt>
    <dgm:pt modelId="{A2518279-CC01-406B-8532-186DC347D8B3}" type="pres">
      <dgm:prSet presAssocID="{6CF0BC00-A90D-48DF-B1CA-1E35EEC6A638}" presName="rootConnector" presStyleLbl="node1" presStyleIdx="1" presStyleCnt="2"/>
      <dgm:spPr/>
      <dgm:t>
        <a:bodyPr/>
        <a:lstStyle/>
        <a:p>
          <a:endParaRPr lang="en-US"/>
        </a:p>
      </dgm:t>
    </dgm:pt>
    <dgm:pt modelId="{5255A529-9408-42A2-B4D3-F89A7AC020AD}" type="pres">
      <dgm:prSet presAssocID="{6CF0BC00-A90D-48DF-B1CA-1E35EEC6A638}" presName="childShape" presStyleCnt="0"/>
      <dgm:spPr/>
    </dgm:pt>
    <dgm:pt modelId="{EFAF5BFC-E7E3-45E2-888D-7F9F4A3FEEE6}" type="pres">
      <dgm:prSet presAssocID="{E3E94979-21F8-491F-B28D-AF4E8CADAAD6}" presName="Name13" presStyleLbl="parChTrans1D2" presStyleIdx="4" presStyleCnt="8"/>
      <dgm:spPr/>
      <dgm:t>
        <a:bodyPr/>
        <a:lstStyle/>
        <a:p>
          <a:endParaRPr lang="en-US"/>
        </a:p>
      </dgm:t>
    </dgm:pt>
    <dgm:pt modelId="{6BAB6D0F-4E30-495F-A333-4B1DFCA21B9C}" type="pres">
      <dgm:prSet presAssocID="{34915369-0604-4DB9-A569-8D5ED8893973}" presName="childText" presStyleLbl="bgAcc1" presStyleIdx="4" presStyleCnt="8">
        <dgm:presLayoutVars>
          <dgm:bulletEnabled val="1"/>
        </dgm:presLayoutVars>
      </dgm:prSet>
      <dgm:spPr/>
      <dgm:t>
        <a:bodyPr/>
        <a:lstStyle/>
        <a:p>
          <a:endParaRPr lang="en-US"/>
        </a:p>
      </dgm:t>
    </dgm:pt>
    <dgm:pt modelId="{CD87AE8B-C6B0-47EA-97D4-E753E5BCC9BC}" type="pres">
      <dgm:prSet presAssocID="{58496A2C-B867-4E7F-A866-92BD72726F10}" presName="Name13" presStyleLbl="parChTrans1D2" presStyleIdx="5" presStyleCnt="8"/>
      <dgm:spPr/>
      <dgm:t>
        <a:bodyPr/>
        <a:lstStyle/>
        <a:p>
          <a:endParaRPr lang="en-US"/>
        </a:p>
      </dgm:t>
    </dgm:pt>
    <dgm:pt modelId="{819DDD7F-33C5-4294-B97F-006A77C3AAA3}" type="pres">
      <dgm:prSet presAssocID="{9F6C3A36-3AC7-459B-A286-5641E0CA7BEA}" presName="childText" presStyleLbl="bgAcc1" presStyleIdx="5" presStyleCnt="8">
        <dgm:presLayoutVars>
          <dgm:bulletEnabled val="1"/>
        </dgm:presLayoutVars>
      </dgm:prSet>
      <dgm:spPr/>
      <dgm:t>
        <a:bodyPr/>
        <a:lstStyle/>
        <a:p>
          <a:endParaRPr lang="en-US"/>
        </a:p>
      </dgm:t>
    </dgm:pt>
    <dgm:pt modelId="{3FAFE38F-A8C7-47A6-A995-1845C5530917}" type="pres">
      <dgm:prSet presAssocID="{8D464410-82E7-4A75-8548-FC63FD77DA72}" presName="Name13" presStyleLbl="parChTrans1D2" presStyleIdx="6" presStyleCnt="8"/>
      <dgm:spPr/>
      <dgm:t>
        <a:bodyPr/>
        <a:lstStyle/>
        <a:p>
          <a:endParaRPr lang="en-US"/>
        </a:p>
      </dgm:t>
    </dgm:pt>
    <dgm:pt modelId="{6B4901EF-3F63-4489-8642-0F9446ED5008}" type="pres">
      <dgm:prSet presAssocID="{543F18A9-D4BA-495B-8463-132CAB9F3B55}" presName="childText" presStyleLbl="bgAcc1" presStyleIdx="6" presStyleCnt="8">
        <dgm:presLayoutVars>
          <dgm:bulletEnabled val="1"/>
        </dgm:presLayoutVars>
      </dgm:prSet>
      <dgm:spPr/>
      <dgm:t>
        <a:bodyPr/>
        <a:lstStyle/>
        <a:p>
          <a:endParaRPr lang="en-US"/>
        </a:p>
      </dgm:t>
    </dgm:pt>
    <dgm:pt modelId="{86E07BFD-B139-43EE-8042-CF9FF647CEBB}" type="pres">
      <dgm:prSet presAssocID="{C097EACB-F820-4929-A6DA-5F10F7E7EC75}" presName="Name13" presStyleLbl="parChTrans1D2" presStyleIdx="7" presStyleCnt="8"/>
      <dgm:spPr/>
      <dgm:t>
        <a:bodyPr/>
        <a:lstStyle/>
        <a:p>
          <a:endParaRPr lang="en-US"/>
        </a:p>
      </dgm:t>
    </dgm:pt>
    <dgm:pt modelId="{E96167D6-F120-4235-89D6-93B14135B6A5}" type="pres">
      <dgm:prSet presAssocID="{E4E9EF94-8F85-43F8-BB7F-3F78DA916A4E}" presName="childText" presStyleLbl="bgAcc1" presStyleIdx="7" presStyleCnt="8">
        <dgm:presLayoutVars>
          <dgm:bulletEnabled val="1"/>
        </dgm:presLayoutVars>
      </dgm:prSet>
      <dgm:spPr/>
      <dgm:t>
        <a:bodyPr/>
        <a:lstStyle/>
        <a:p>
          <a:endParaRPr lang="en-US"/>
        </a:p>
      </dgm:t>
    </dgm:pt>
  </dgm:ptLst>
  <dgm:cxnLst>
    <dgm:cxn modelId="{C459AAF9-338F-4517-8E00-3A270FB136C1}" srcId="{3B2C74A6-105E-4F73-96C1-7C4FEB180D72}" destId="{EFA4A57D-C2C7-4951-A8AE-705AEDAB3485}" srcOrd="0" destOrd="0" parTransId="{146D3172-93EE-4E34-9415-3854C82F8CEF}" sibTransId="{08BF9EE8-474D-46EF-B2B7-95549946158F}"/>
    <dgm:cxn modelId="{B297A4A6-FF53-4459-A570-F4730F5192D2}" srcId="{60DB5E3E-FEAC-46A8-93F4-B2C254835527}" destId="{6CF0BC00-A90D-48DF-B1CA-1E35EEC6A638}" srcOrd="1" destOrd="0" parTransId="{AB3EDDF4-253C-4794-A7FA-6CAE573040C3}" sibTransId="{3F3BED96-D268-4244-AA27-6D208E781DAC}"/>
    <dgm:cxn modelId="{81DE9FAD-9857-40F9-A608-59A9D0B71419}" type="presOf" srcId="{3B2C74A6-105E-4F73-96C1-7C4FEB180D72}" destId="{F1D9D92B-BB56-4D40-B53C-3A49247BC7FF}" srcOrd="1" destOrd="0" presId="urn:microsoft.com/office/officeart/2005/8/layout/hierarchy3"/>
    <dgm:cxn modelId="{5634025E-05CD-46D5-AFF1-B275726165F1}" type="presOf" srcId="{146D3172-93EE-4E34-9415-3854C82F8CEF}" destId="{A74FBEDC-6E2D-4F5C-B6C1-B98B394DE56B}" srcOrd="0" destOrd="0" presId="urn:microsoft.com/office/officeart/2005/8/layout/hierarchy3"/>
    <dgm:cxn modelId="{B2C6F80D-2763-41D2-854C-360B7353DED3}" type="presOf" srcId="{98439E9B-0401-4A5A-8B37-8567452AF116}" destId="{7BE5B76B-2E11-4978-B644-51C030DEFDCC}" srcOrd="0" destOrd="0" presId="urn:microsoft.com/office/officeart/2005/8/layout/hierarchy3"/>
    <dgm:cxn modelId="{DB79BE64-18B2-4083-A769-072181D05CEE}" type="presOf" srcId="{6CF0BC00-A90D-48DF-B1CA-1E35EEC6A638}" destId="{A2518279-CC01-406B-8532-186DC347D8B3}" srcOrd="1" destOrd="0" presId="urn:microsoft.com/office/officeart/2005/8/layout/hierarchy3"/>
    <dgm:cxn modelId="{78DEEE87-B586-471A-A54E-A18C47431FCC}" type="presOf" srcId="{6CF0BC00-A90D-48DF-B1CA-1E35EEC6A638}" destId="{221DCE9F-DECE-4411-9D72-1693C160A8D8}" srcOrd="0" destOrd="0" presId="urn:microsoft.com/office/officeart/2005/8/layout/hierarchy3"/>
    <dgm:cxn modelId="{7308281F-CB31-4864-946F-88A709AFC83C}" type="presOf" srcId="{8D464410-82E7-4A75-8548-FC63FD77DA72}" destId="{3FAFE38F-A8C7-47A6-A995-1845C5530917}" srcOrd="0" destOrd="0" presId="urn:microsoft.com/office/officeart/2005/8/layout/hierarchy3"/>
    <dgm:cxn modelId="{D287D027-D7D0-4F1E-9850-D17D2E35A522}" type="presOf" srcId="{0F5C5C4E-CEC2-4315-ABC1-7DD59EA167D3}" destId="{AF090D7A-B4C9-430D-AFE8-8BF954EF0BF2}" srcOrd="0" destOrd="0" presId="urn:microsoft.com/office/officeart/2005/8/layout/hierarchy3"/>
    <dgm:cxn modelId="{E72F7C7B-0400-4966-98F1-B28EDBD65B30}" srcId="{3B2C74A6-105E-4F73-96C1-7C4FEB180D72}" destId="{0F5C5C4E-CEC2-4315-ABC1-7DD59EA167D3}" srcOrd="1" destOrd="0" parTransId="{CEB945A4-FF70-45BD-A6BC-F9929DC109A9}" sibTransId="{7118681E-87F6-42BD-B85B-42DFD98FE756}"/>
    <dgm:cxn modelId="{B20F9D78-D6D2-4593-A26A-4833AD30169F}" type="presOf" srcId="{EFA4A57D-C2C7-4951-A8AE-705AEDAB3485}" destId="{A48AF673-4AA6-4B8E-812C-F292F0A271B2}" srcOrd="0" destOrd="0" presId="urn:microsoft.com/office/officeart/2005/8/layout/hierarchy3"/>
    <dgm:cxn modelId="{C5A9EB6F-C219-471A-BE32-76D7147D4C58}" srcId="{6CF0BC00-A90D-48DF-B1CA-1E35EEC6A638}" destId="{E4E9EF94-8F85-43F8-BB7F-3F78DA916A4E}" srcOrd="3" destOrd="0" parTransId="{C097EACB-F820-4929-A6DA-5F10F7E7EC75}" sibTransId="{7E1026B1-6961-404F-93E6-BB1E6012568E}"/>
    <dgm:cxn modelId="{E170BF73-A2F3-409B-A9D1-087D253E61AE}" type="presOf" srcId="{543F18A9-D4BA-495B-8463-132CAB9F3B55}" destId="{6B4901EF-3F63-4489-8642-0F9446ED5008}" srcOrd="0" destOrd="0" presId="urn:microsoft.com/office/officeart/2005/8/layout/hierarchy3"/>
    <dgm:cxn modelId="{B30BBF95-084F-4C05-985C-378B44355B96}" type="presOf" srcId="{01EC89ED-510A-47CF-9706-7679B406B051}" destId="{0693AE6D-B590-4D9F-8A7B-1C6621A1EA5F}" srcOrd="0" destOrd="0" presId="urn:microsoft.com/office/officeart/2005/8/layout/hierarchy3"/>
    <dgm:cxn modelId="{14E435BA-2FBF-4769-888B-E00895A96D93}" type="presOf" srcId="{BAE7C1EA-1088-4FD9-B7F9-0CDAC794ECF5}" destId="{57959E14-3085-449E-BB9A-413C94EE0770}" srcOrd="0" destOrd="0" presId="urn:microsoft.com/office/officeart/2005/8/layout/hierarchy3"/>
    <dgm:cxn modelId="{FEDFB36D-5707-4D3D-8550-32E037B21552}" srcId="{6CF0BC00-A90D-48DF-B1CA-1E35EEC6A638}" destId="{543F18A9-D4BA-495B-8463-132CAB9F3B55}" srcOrd="2" destOrd="0" parTransId="{8D464410-82E7-4A75-8548-FC63FD77DA72}" sibTransId="{07AB3300-514B-4DCB-B60A-FF3D4CE2B5D7}"/>
    <dgm:cxn modelId="{4F997385-0E0E-4C67-9731-00D1A00A1F3C}" type="presOf" srcId="{9F6C3A36-3AC7-459B-A286-5641E0CA7BEA}" destId="{819DDD7F-33C5-4294-B97F-006A77C3AAA3}" srcOrd="0" destOrd="0" presId="urn:microsoft.com/office/officeart/2005/8/layout/hierarchy3"/>
    <dgm:cxn modelId="{7BFC858C-B66D-4243-B707-99A71E1C9672}" srcId="{3B2C74A6-105E-4F73-96C1-7C4FEB180D72}" destId="{01EC89ED-510A-47CF-9706-7679B406B051}" srcOrd="2" destOrd="0" parTransId="{BAE7C1EA-1088-4FD9-B7F9-0CDAC794ECF5}" sibTransId="{3A9995AD-FBBD-4059-B279-2A1C6F35435D}"/>
    <dgm:cxn modelId="{8F8803D7-13ED-43CC-B25F-32699154FE5E}" type="presOf" srcId="{CEB945A4-FF70-45BD-A6BC-F9929DC109A9}" destId="{83A45B33-8B64-44B3-B7AD-C1C5A4B91B16}" srcOrd="0" destOrd="0" presId="urn:microsoft.com/office/officeart/2005/8/layout/hierarchy3"/>
    <dgm:cxn modelId="{AAA7808D-0892-44B4-B172-59A6B2BCB1DE}" type="presOf" srcId="{34915369-0604-4DB9-A569-8D5ED8893973}" destId="{6BAB6D0F-4E30-495F-A333-4B1DFCA21B9C}" srcOrd="0" destOrd="0" presId="urn:microsoft.com/office/officeart/2005/8/layout/hierarchy3"/>
    <dgm:cxn modelId="{DD522D61-CB88-470F-9446-CA3A2D132BF1}" srcId="{60DB5E3E-FEAC-46A8-93F4-B2C254835527}" destId="{3B2C74A6-105E-4F73-96C1-7C4FEB180D72}" srcOrd="0" destOrd="0" parTransId="{8421E034-381E-4271-BE09-D76BF5B7FBB4}" sibTransId="{096815C7-D2AA-434F-A7B7-39F260DA679F}"/>
    <dgm:cxn modelId="{1FE0C6E7-FE6E-4082-BE63-447C1700F6AD}" type="presOf" srcId="{60DB5E3E-FEAC-46A8-93F4-B2C254835527}" destId="{8C4893DC-08CD-48BC-B1B7-BDFFA6600D8C}" srcOrd="0" destOrd="0" presId="urn:microsoft.com/office/officeart/2005/8/layout/hierarchy3"/>
    <dgm:cxn modelId="{5FD057F5-E4C4-4068-8B3D-B76034F07286}" type="presOf" srcId="{58496A2C-B867-4E7F-A866-92BD72726F10}" destId="{CD87AE8B-C6B0-47EA-97D4-E753E5BCC9BC}" srcOrd="0" destOrd="0" presId="urn:microsoft.com/office/officeart/2005/8/layout/hierarchy3"/>
    <dgm:cxn modelId="{A3685CFF-BA20-47B8-A362-CDD8DAD7FAA7}" srcId="{6CF0BC00-A90D-48DF-B1CA-1E35EEC6A638}" destId="{9F6C3A36-3AC7-459B-A286-5641E0CA7BEA}" srcOrd="1" destOrd="0" parTransId="{58496A2C-B867-4E7F-A866-92BD72726F10}" sibTransId="{96041C64-EC29-40E7-BCAF-86B5898D287F}"/>
    <dgm:cxn modelId="{6604904A-3F37-46E5-BB07-624C8ACC9E62}" type="presOf" srcId="{3B2C74A6-105E-4F73-96C1-7C4FEB180D72}" destId="{AA0AC9E8-27EA-4DA8-92E3-975C2A142E50}" srcOrd="0" destOrd="0" presId="urn:microsoft.com/office/officeart/2005/8/layout/hierarchy3"/>
    <dgm:cxn modelId="{F76EE4F3-B056-4F1C-BD91-AE21E562D31D}" type="presOf" srcId="{5D48FCC2-5578-4520-8EEE-09F949CE928C}" destId="{1AF96D71-3697-4B88-89D3-F7538725DA42}" srcOrd="0" destOrd="0" presId="urn:microsoft.com/office/officeart/2005/8/layout/hierarchy3"/>
    <dgm:cxn modelId="{22372BB0-F9E9-417B-A243-5FB4C793D341}" type="presOf" srcId="{E4E9EF94-8F85-43F8-BB7F-3F78DA916A4E}" destId="{E96167D6-F120-4235-89D6-93B14135B6A5}" srcOrd="0" destOrd="0" presId="urn:microsoft.com/office/officeart/2005/8/layout/hierarchy3"/>
    <dgm:cxn modelId="{39F66217-3DBE-44D4-A998-96FA6D5D81DF}" srcId="{3B2C74A6-105E-4F73-96C1-7C4FEB180D72}" destId="{5D48FCC2-5578-4520-8EEE-09F949CE928C}" srcOrd="3" destOrd="0" parTransId="{98439E9B-0401-4A5A-8B37-8567452AF116}" sibTransId="{951B3BCB-4A74-4FBB-A311-53ED7FE57890}"/>
    <dgm:cxn modelId="{76573BA4-4F5D-471D-988B-4C3BC53E8FD8}" type="presOf" srcId="{E3E94979-21F8-491F-B28D-AF4E8CADAAD6}" destId="{EFAF5BFC-E7E3-45E2-888D-7F9F4A3FEEE6}" srcOrd="0" destOrd="0" presId="urn:microsoft.com/office/officeart/2005/8/layout/hierarchy3"/>
    <dgm:cxn modelId="{8A4CDED5-D5A6-41D7-A753-BAC1CA0FECA5}" srcId="{6CF0BC00-A90D-48DF-B1CA-1E35EEC6A638}" destId="{34915369-0604-4DB9-A569-8D5ED8893973}" srcOrd="0" destOrd="0" parTransId="{E3E94979-21F8-491F-B28D-AF4E8CADAAD6}" sibTransId="{28E97D5F-3407-47BC-B774-0F847E573767}"/>
    <dgm:cxn modelId="{1B37DFDE-F363-4BAE-BCD2-38E42F347A6E}" type="presOf" srcId="{C097EACB-F820-4929-A6DA-5F10F7E7EC75}" destId="{86E07BFD-B139-43EE-8042-CF9FF647CEBB}" srcOrd="0" destOrd="0" presId="urn:microsoft.com/office/officeart/2005/8/layout/hierarchy3"/>
    <dgm:cxn modelId="{9229E536-0355-4A7A-8717-C5D173F18FD0}" type="presParOf" srcId="{8C4893DC-08CD-48BC-B1B7-BDFFA6600D8C}" destId="{CE778208-5230-4BE8-81D0-1B9C00DE6D46}" srcOrd="0" destOrd="0" presId="urn:microsoft.com/office/officeart/2005/8/layout/hierarchy3"/>
    <dgm:cxn modelId="{42398E7A-CFE1-4414-8427-BA6A9D8B26BB}" type="presParOf" srcId="{CE778208-5230-4BE8-81D0-1B9C00DE6D46}" destId="{3BEFD3FE-4C79-4B1D-9DEE-97DF5D4FE87C}" srcOrd="0" destOrd="0" presId="urn:microsoft.com/office/officeart/2005/8/layout/hierarchy3"/>
    <dgm:cxn modelId="{A87E6C90-3F96-4D73-BB48-8D871D203E59}" type="presParOf" srcId="{3BEFD3FE-4C79-4B1D-9DEE-97DF5D4FE87C}" destId="{AA0AC9E8-27EA-4DA8-92E3-975C2A142E50}" srcOrd="0" destOrd="0" presId="urn:microsoft.com/office/officeart/2005/8/layout/hierarchy3"/>
    <dgm:cxn modelId="{2E193E67-CEAB-4DF1-8E4B-FB2A8C9FB4BE}" type="presParOf" srcId="{3BEFD3FE-4C79-4B1D-9DEE-97DF5D4FE87C}" destId="{F1D9D92B-BB56-4D40-B53C-3A49247BC7FF}" srcOrd="1" destOrd="0" presId="urn:microsoft.com/office/officeart/2005/8/layout/hierarchy3"/>
    <dgm:cxn modelId="{1F8BCD22-C3B1-40D3-9C0B-E2F9DF46FF26}" type="presParOf" srcId="{CE778208-5230-4BE8-81D0-1B9C00DE6D46}" destId="{A8CC78B9-E10C-466D-B4D4-70618CDFA5CA}" srcOrd="1" destOrd="0" presId="urn:microsoft.com/office/officeart/2005/8/layout/hierarchy3"/>
    <dgm:cxn modelId="{D99F986E-0FB9-42F8-A330-79BE495F6258}" type="presParOf" srcId="{A8CC78B9-E10C-466D-B4D4-70618CDFA5CA}" destId="{A74FBEDC-6E2D-4F5C-B6C1-B98B394DE56B}" srcOrd="0" destOrd="0" presId="urn:microsoft.com/office/officeart/2005/8/layout/hierarchy3"/>
    <dgm:cxn modelId="{4E9B312B-D9C0-4A4A-821E-8A98BB501247}" type="presParOf" srcId="{A8CC78B9-E10C-466D-B4D4-70618CDFA5CA}" destId="{A48AF673-4AA6-4B8E-812C-F292F0A271B2}" srcOrd="1" destOrd="0" presId="urn:microsoft.com/office/officeart/2005/8/layout/hierarchy3"/>
    <dgm:cxn modelId="{1E43D6F5-D560-4466-8597-F5F944A92D6E}" type="presParOf" srcId="{A8CC78B9-E10C-466D-B4D4-70618CDFA5CA}" destId="{83A45B33-8B64-44B3-B7AD-C1C5A4B91B16}" srcOrd="2" destOrd="0" presId="urn:microsoft.com/office/officeart/2005/8/layout/hierarchy3"/>
    <dgm:cxn modelId="{E5B62F53-8DE5-483E-97C2-00CE7ECF7D4E}" type="presParOf" srcId="{A8CC78B9-E10C-466D-B4D4-70618CDFA5CA}" destId="{AF090D7A-B4C9-430D-AFE8-8BF954EF0BF2}" srcOrd="3" destOrd="0" presId="urn:microsoft.com/office/officeart/2005/8/layout/hierarchy3"/>
    <dgm:cxn modelId="{B4CC0961-7B06-473E-8569-09C386A348AD}" type="presParOf" srcId="{A8CC78B9-E10C-466D-B4D4-70618CDFA5CA}" destId="{57959E14-3085-449E-BB9A-413C94EE0770}" srcOrd="4" destOrd="0" presId="urn:microsoft.com/office/officeart/2005/8/layout/hierarchy3"/>
    <dgm:cxn modelId="{AD96FEDF-C5EE-4714-B0E0-7B7490D83E2F}" type="presParOf" srcId="{A8CC78B9-E10C-466D-B4D4-70618CDFA5CA}" destId="{0693AE6D-B590-4D9F-8A7B-1C6621A1EA5F}" srcOrd="5" destOrd="0" presId="urn:microsoft.com/office/officeart/2005/8/layout/hierarchy3"/>
    <dgm:cxn modelId="{651BA4E1-9B6B-4549-9981-3BA471B1B916}" type="presParOf" srcId="{A8CC78B9-E10C-466D-B4D4-70618CDFA5CA}" destId="{7BE5B76B-2E11-4978-B644-51C030DEFDCC}" srcOrd="6" destOrd="0" presId="urn:microsoft.com/office/officeart/2005/8/layout/hierarchy3"/>
    <dgm:cxn modelId="{262F9109-F413-405F-A633-B66BB14A6A65}" type="presParOf" srcId="{A8CC78B9-E10C-466D-B4D4-70618CDFA5CA}" destId="{1AF96D71-3697-4B88-89D3-F7538725DA42}" srcOrd="7" destOrd="0" presId="urn:microsoft.com/office/officeart/2005/8/layout/hierarchy3"/>
    <dgm:cxn modelId="{5D2C0741-C316-4FC0-92CE-9CD1D3BDA27A}" type="presParOf" srcId="{8C4893DC-08CD-48BC-B1B7-BDFFA6600D8C}" destId="{F27AAE08-9FCA-4117-832E-EF9456BB5868}" srcOrd="1" destOrd="0" presId="urn:microsoft.com/office/officeart/2005/8/layout/hierarchy3"/>
    <dgm:cxn modelId="{019ADFD3-B536-486E-855A-3AE355C2C5C6}" type="presParOf" srcId="{F27AAE08-9FCA-4117-832E-EF9456BB5868}" destId="{2CDCBEBF-B906-49F2-8C5D-5FACC090189B}" srcOrd="0" destOrd="0" presId="urn:microsoft.com/office/officeart/2005/8/layout/hierarchy3"/>
    <dgm:cxn modelId="{CDCF3C7D-B1B6-4EFE-BADA-91EE313BFA77}" type="presParOf" srcId="{2CDCBEBF-B906-49F2-8C5D-5FACC090189B}" destId="{221DCE9F-DECE-4411-9D72-1693C160A8D8}" srcOrd="0" destOrd="0" presId="urn:microsoft.com/office/officeart/2005/8/layout/hierarchy3"/>
    <dgm:cxn modelId="{45D91B02-70D2-44E1-B45A-F51F604D2046}" type="presParOf" srcId="{2CDCBEBF-B906-49F2-8C5D-5FACC090189B}" destId="{A2518279-CC01-406B-8532-186DC347D8B3}" srcOrd="1" destOrd="0" presId="urn:microsoft.com/office/officeart/2005/8/layout/hierarchy3"/>
    <dgm:cxn modelId="{3FDFFEEF-7F9A-4E99-9CB1-C58445153FB7}" type="presParOf" srcId="{F27AAE08-9FCA-4117-832E-EF9456BB5868}" destId="{5255A529-9408-42A2-B4D3-F89A7AC020AD}" srcOrd="1" destOrd="0" presId="urn:microsoft.com/office/officeart/2005/8/layout/hierarchy3"/>
    <dgm:cxn modelId="{14D5B8F6-1757-4E51-8ED3-D52CAAC4564F}" type="presParOf" srcId="{5255A529-9408-42A2-B4D3-F89A7AC020AD}" destId="{EFAF5BFC-E7E3-45E2-888D-7F9F4A3FEEE6}" srcOrd="0" destOrd="0" presId="urn:microsoft.com/office/officeart/2005/8/layout/hierarchy3"/>
    <dgm:cxn modelId="{3FB9D28E-0275-4582-A572-4A7B179CEBE1}" type="presParOf" srcId="{5255A529-9408-42A2-B4D3-F89A7AC020AD}" destId="{6BAB6D0F-4E30-495F-A333-4B1DFCA21B9C}" srcOrd="1" destOrd="0" presId="urn:microsoft.com/office/officeart/2005/8/layout/hierarchy3"/>
    <dgm:cxn modelId="{727AC5C9-7CA7-44E5-89C7-048A86FF8C58}" type="presParOf" srcId="{5255A529-9408-42A2-B4D3-F89A7AC020AD}" destId="{CD87AE8B-C6B0-47EA-97D4-E753E5BCC9BC}" srcOrd="2" destOrd="0" presId="urn:microsoft.com/office/officeart/2005/8/layout/hierarchy3"/>
    <dgm:cxn modelId="{CD9730D7-457E-4BAB-A3DA-ABF562E49887}" type="presParOf" srcId="{5255A529-9408-42A2-B4D3-F89A7AC020AD}" destId="{819DDD7F-33C5-4294-B97F-006A77C3AAA3}" srcOrd="3" destOrd="0" presId="urn:microsoft.com/office/officeart/2005/8/layout/hierarchy3"/>
    <dgm:cxn modelId="{E8CC1B35-926A-43A8-82D2-2AAE33D0A751}" type="presParOf" srcId="{5255A529-9408-42A2-B4D3-F89A7AC020AD}" destId="{3FAFE38F-A8C7-47A6-A995-1845C5530917}" srcOrd="4" destOrd="0" presId="urn:microsoft.com/office/officeart/2005/8/layout/hierarchy3"/>
    <dgm:cxn modelId="{CB70558D-E497-4B5C-B70B-A03D149B7D7B}" type="presParOf" srcId="{5255A529-9408-42A2-B4D3-F89A7AC020AD}" destId="{6B4901EF-3F63-4489-8642-0F9446ED5008}" srcOrd="5" destOrd="0" presId="urn:microsoft.com/office/officeart/2005/8/layout/hierarchy3"/>
    <dgm:cxn modelId="{C6AD820F-F5BD-49A9-A547-1654D93FB774}" type="presParOf" srcId="{5255A529-9408-42A2-B4D3-F89A7AC020AD}" destId="{86E07BFD-B139-43EE-8042-CF9FF647CEBB}" srcOrd="6" destOrd="0" presId="urn:microsoft.com/office/officeart/2005/8/layout/hierarchy3"/>
    <dgm:cxn modelId="{05D590F5-331F-42EA-B2D5-0ADE1F892E68}" type="presParOf" srcId="{5255A529-9408-42A2-B4D3-F89A7AC020AD}" destId="{E96167D6-F120-4235-89D6-93B14135B6A5}"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8B7577-9698-4413-81E5-6286278666D9}" type="doc">
      <dgm:prSet loTypeId="urn:microsoft.com/office/officeart/2005/8/layout/pList1" loCatId="list" qsTypeId="urn:microsoft.com/office/officeart/2005/8/quickstyle/simple1" qsCatId="simple" csTypeId="urn:microsoft.com/office/officeart/2005/8/colors/colorful1" csCatId="colorful" phldr="1"/>
      <dgm:spPr/>
      <dgm:t>
        <a:bodyPr/>
        <a:lstStyle/>
        <a:p>
          <a:endParaRPr lang="en-US"/>
        </a:p>
      </dgm:t>
    </dgm:pt>
    <dgm:pt modelId="{E7DDA324-E3A8-4F77-ADCE-A3850452DB47}">
      <dgm:prSet phldrT="[Text]"/>
      <dgm:spPr/>
      <dgm:t>
        <a:bodyPr/>
        <a:lstStyle/>
        <a:p>
          <a:r>
            <a:rPr lang="en-US" b="1" dirty="0" smtClean="0"/>
            <a:t>What</a:t>
          </a:r>
          <a:endParaRPr lang="en-US" b="1" dirty="0"/>
        </a:p>
      </dgm:t>
    </dgm:pt>
    <dgm:pt modelId="{75F8EFFF-18F4-4331-807A-671241F929C1}" type="parTrans" cxnId="{9879263B-D923-4EB8-AF1C-D8AE448AA5E0}">
      <dgm:prSet/>
      <dgm:spPr/>
      <dgm:t>
        <a:bodyPr/>
        <a:lstStyle/>
        <a:p>
          <a:endParaRPr lang="en-US"/>
        </a:p>
      </dgm:t>
    </dgm:pt>
    <dgm:pt modelId="{81F1BD03-68D7-46FC-8DEA-8769196CB9E2}" type="sibTrans" cxnId="{9879263B-D923-4EB8-AF1C-D8AE448AA5E0}">
      <dgm:prSet/>
      <dgm:spPr/>
      <dgm:t>
        <a:bodyPr/>
        <a:lstStyle/>
        <a:p>
          <a:endParaRPr lang="en-US"/>
        </a:p>
      </dgm:t>
    </dgm:pt>
    <dgm:pt modelId="{CA3825B5-E121-42B3-9902-36364CA70AD6}">
      <dgm:prSet phldrT="[Text]"/>
      <dgm:spPr/>
      <dgm:t>
        <a:bodyPr/>
        <a:lstStyle/>
        <a:p>
          <a:r>
            <a:rPr lang="en-US" b="1" dirty="0" smtClean="0"/>
            <a:t>When</a:t>
          </a:r>
          <a:endParaRPr lang="en-US" dirty="0"/>
        </a:p>
      </dgm:t>
    </dgm:pt>
    <dgm:pt modelId="{6F7A7B0A-0B31-42CE-9B53-352E47A1094D}" type="parTrans" cxnId="{00FFA76E-F928-493D-93BC-4C437F3354E2}">
      <dgm:prSet/>
      <dgm:spPr/>
      <dgm:t>
        <a:bodyPr/>
        <a:lstStyle/>
        <a:p>
          <a:endParaRPr lang="en-US"/>
        </a:p>
      </dgm:t>
    </dgm:pt>
    <dgm:pt modelId="{D3C3963A-98B6-4C48-98E6-39B291512DC5}" type="sibTrans" cxnId="{00FFA76E-F928-493D-93BC-4C437F3354E2}">
      <dgm:prSet/>
      <dgm:spPr/>
      <dgm:t>
        <a:bodyPr/>
        <a:lstStyle/>
        <a:p>
          <a:endParaRPr lang="en-US"/>
        </a:p>
      </dgm:t>
    </dgm:pt>
    <dgm:pt modelId="{A37B19F3-B604-45A6-8083-D7FCBB9ED319}">
      <dgm:prSet phldrT="[Text]"/>
      <dgm:spPr/>
      <dgm:t>
        <a:bodyPr/>
        <a:lstStyle/>
        <a:p>
          <a:r>
            <a:rPr lang="en-US" b="1" dirty="0" smtClean="0"/>
            <a:t>Where</a:t>
          </a:r>
          <a:endParaRPr lang="en-US" dirty="0"/>
        </a:p>
      </dgm:t>
    </dgm:pt>
    <dgm:pt modelId="{E1FD471F-E559-415A-989D-55BA395131F5}" type="parTrans" cxnId="{40035B48-9170-4741-84D9-88EABECA8DFB}">
      <dgm:prSet/>
      <dgm:spPr/>
      <dgm:t>
        <a:bodyPr/>
        <a:lstStyle/>
        <a:p>
          <a:endParaRPr lang="en-US"/>
        </a:p>
      </dgm:t>
    </dgm:pt>
    <dgm:pt modelId="{98CE8AA6-2018-492E-A3C7-2EE5F6A8E443}" type="sibTrans" cxnId="{40035B48-9170-4741-84D9-88EABECA8DFB}">
      <dgm:prSet/>
      <dgm:spPr/>
      <dgm:t>
        <a:bodyPr/>
        <a:lstStyle/>
        <a:p>
          <a:endParaRPr lang="en-US"/>
        </a:p>
      </dgm:t>
    </dgm:pt>
    <dgm:pt modelId="{F163346F-FDAC-4017-8C12-DCCDF64D8B11}">
      <dgm:prSet phldrT="[Text]"/>
      <dgm:spPr/>
      <dgm:t>
        <a:bodyPr/>
        <a:lstStyle/>
        <a:p>
          <a:r>
            <a:rPr lang="en-US" b="1" dirty="0" smtClean="0"/>
            <a:t>Why</a:t>
          </a:r>
          <a:endParaRPr lang="en-US" dirty="0"/>
        </a:p>
      </dgm:t>
    </dgm:pt>
    <dgm:pt modelId="{A92E1FAB-7760-4F4D-BA97-426F3E236149}" type="parTrans" cxnId="{F7E62DD2-4A75-4370-8D18-29693A416EA8}">
      <dgm:prSet/>
      <dgm:spPr/>
      <dgm:t>
        <a:bodyPr/>
        <a:lstStyle/>
        <a:p>
          <a:endParaRPr lang="en-US"/>
        </a:p>
      </dgm:t>
    </dgm:pt>
    <dgm:pt modelId="{F1CB64C3-0C32-4773-B150-52F280DF7C5F}" type="sibTrans" cxnId="{F7E62DD2-4A75-4370-8D18-29693A416EA8}">
      <dgm:prSet/>
      <dgm:spPr/>
      <dgm:t>
        <a:bodyPr/>
        <a:lstStyle/>
        <a:p>
          <a:endParaRPr lang="en-US"/>
        </a:p>
      </dgm:t>
    </dgm:pt>
    <dgm:pt modelId="{BB9CA1DA-0DC1-46B3-87C2-A50330A28AD8}">
      <dgm:prSet/>
      <dgm:spPr/>
      <dgm:t>
        <a:bodyPr/>
        <a:lstStyle/>
        <a:p>
          <a:r>
            <a:rPr lang="en-US" b="1" dirty="0" smtClean="0"/>
            <a:t>How</a:t>
          </a:r>
          <a:endParaRPr lang="en-US" dirty="0"/>
        </a:p>
      </dgm:t>
    </dgm:pt>
    <dgm:pt modelId="{8FEC456E-CA61-4900-89E3-4448A2BC7D2E}" type="parTrans" cxnId="{ACAF11EB-E14B-4091-B1A7-3D1A08B1EE17}">
      <dgm:prSet/>
      <dgm:spPr/>
      <dgm:t>
        <a:bodyPr/>
        <a:lstStyle/>
        <a:p>
          <a:endParaRPr lang="en-US"/>
        </a:p>
      </dgm:t>
    </dgm:pt>
    <dgm:pt modelId="{553C3963-2701-4E94-8BEF-A1D4A549D5A0}" type="sibTrans" cxnId="{ACAF11EB-E14B-4091-B1A7-3D1A08B1EE17}">
      <dgm:prSet/>
      <dgm:spPr/>
      <dgm:t>
        <a:bodyPr/>
        <a:lstStyle/>
        <a:p>
          <a:endParaRPr lang="en-US"/>
        </a:p>
      </dgm:t>
    </dgm:pt>
    <dgm:pt modelId="{DAB29915-9DEF-463E-B448-084B79B4D24E}">
      <dgm:prSet/>
      <dgm:spPr/>
      <dgm:t>
        <a:bodyPr/>
        <a:lstStyle/>
        <a:p>
          <a:r>
            <a:rPr lang="en-US" b="1" dirty="0" smtClean="0"/>
            <a:t>What if</a:t>
          </a:r>
          <a:endParaRPr lang="en-US" b="1" dirty="0"/>
        </a:p>
      </dgm:t>
    </dgm:pt>
    <dgm:pt modelId="{C05C870B-041A-42CC-BECC-CB7607A58FB8}" type="parTrans" cxnId="{A20695E3-E91A-455B-922D-D9AD90D4D4A5}">
      <dgm:prSet/>
      <dgm:spPr/>
      <dgm:t>
        <a:bodyPr/>
        <a:lstStyle/>
        <a:p>
          <a:endParaRPr lang="en-US"/>
        </a:p>
      </dgm:t>
    </dgm:pt>
    <dgm:pt modelId="{23C2C5A8-A7A2-4619-AC55-A45275B1F65B}" type="sibTrans" cxnId="{A20695E3-E91A-455B-922D-D9AD90D4D4A5}">
      <dgm:prSet/>
      <dgm:spPr/>
      <dgm:t>
        <a:bodyPr/>
        <a:lstStyle/>
        <a:p>
          <a:endParaRPr lang="en-US"/>
        </a:p>
      </dgm:t>
    </dgm:pt>
    <dgm:pt modelId="{824098D9-CB67-4E19-8D4A-19A5473A9B4E}" type="pres">
      <dgm:prSet presAssocID="{008B7577-9698-4413-81E5-6286278666D9}" presName="Name0" presStyleCnt="0">
        <dgm:presLayoutVars>
          <dgm:dir/>
          <dgm:resizeHandles val="exact"/>
        </dgm:presLayoutVars>
      </dgm:prSet>
      <dgm:spPr/>
      <dgm:t>
        <a:bodyPr/>
        <a:lstStyle/>
        <a:p>
          <a:endParaRPr lang="en-US"/>
        </a:p>
      </dgm:t>
    </dgm:pt>
    <dgm:pt modelId="{71CE36F8-8B51-4B8C-B584-2F39BC1A56DB}" type="pres">
      <dgm:prSet presAssocID="{E7DDA324-E3A8-4F77-ADCE-A3850452DB47}" presName="compNode" presStyleCnt="0"/>
      <dgm:spPr/>
    </dgm:pt>
    <dgm:pt modelId="{756D8457-3379-4915-A4C7-4A17699D6FDD}" type="pres">
      <dgm:prSet presAssocID="{E7DDA324-E3A8-4F77-ADCE-A3850452DB47}" presName="pictRect" presStyleLbl="node1" presStyleIdx="0" presStyleCnt="6"/>
      <dgm:spPr/>
    </dgm:pt>
    <dgm:pt modelId="{659F85C3-9D26-4114-A2F6-09E678D133BB}" type="pres">
      <dgm:prSet presAssocID="{E7DDA324-E3A8-4F77-ADCE-A3850452DB47}" presName="textRect" presStyleLbl="revTx" presStyleIdx="0" presStyleCnt="6">
        <dgm:presLayoutVars>
          <dgm:bulletEnabled val="1"/>
        </dgm:presLayoutVars>
      </dgm:prSet>
      <dgm:spPr/>
      <dgm:t>
        <a:bodyPr/>
        <a:lstStyle/>
        <a:p>
          <a:endParaRPr lang="en-US"/>
        </a:p>
      </dgm:t>
    </dgm:pt>
    <dgm:pt modelId="{45469937-39BA-48DC-B921-52401E6E77A3}" type="pres">
      <dgm:prSet presAssocID="{81F1BD03-68D7-46FC-8DEA-8769196CB9E2}" presName="sibTrans" presStyleLbl="sibTrans2D1" presStyleIdx="0" presStyleCnt="0"/>
      <dgm:spPr/>
      <dgm:t>
        <a:bodyPr/>
        <a:lstStyle/>
        <a:p>
          <a:endParaRPr lang="en-US"/>
        </a:p>
      </dgm:t>
    </dgm:pt>
    <dgm:pt modelId="{99B2AF3E-8CE0-40C8-B4E7-5D71D7BD36DC}" type="pres">
      <dgm:prSet presAssocID="{CA3825B5-E121-42B3-9902-36364CA70AD6}" presName="compNode" presStyleCnt="0"/>
      <dgm:spPr/>
    </dgm:pt>
    <dgm:pt modelId="{26BD540A-7095-480D-9411-BE9B6C944E7E}" type="pres">
      <dgm:prSet presAssocID="{CA3825B5-E121-42B3-9902-36364CA70AD6}" presName="pictRect" presStyleLbl="node1" presStyleIdx="1" presStyleCnt="6"/>
      <dgm:spPr/>
    </dgm:pt>
    <dgm:pt modelId="{14962978-B28F-40F3-B51B-EF83EAFB0B17}" type="pres">
      <dgm:prSet presAssocID="{CA3825B5-E121-42B3-9902-36364CA70AD6}" presName="textRect" presStyleLbl="revTx" presStyleIdx="1" presStyleCnt="6">
        <dgm:presLayoutVars>
          <dgm:bulletEnabled val="1"/>
        </dgm:presLayoutVars>
      </dgm:prSet>
      <dgm:spPr/>
      <dgm:t>
        <a:bodyPr/>
        <a:lstStyle/>
        <a:p>
          <a:endParaRPr lang="en-US"/>
        </a:p>
      </dgm:t>
    </dgm:pt>
    <dgm:pt modelId="{7891426D-1869-428A-8E51-19940264C8BF}" type="pres">
      <dgm:prSet presAssocID="{D3C3963A-98B6-4C48-98E6-39B291512DC5}" presName="sibTrans" presStyleLbl="sibTrans2D1" presStyleIdx="0" presStyleCnt="0"/>
      <dgm:spPr/>
      <dgm:t>
        <a:bodyPr/>
        <a:lstStyle/>
        <a:p>
          <a:endParaRPr lang="en-US"/>
        </a:p>
      </dgm:t>
    </dgm:pt>
    <dgm:pt modelId="{DDFAB95E-CF72-46B2-A971-B2014D2A99ED}" type="pres">
      <dgm:prSet presAssocID="{A37B19F3-B604-45A6-8083-D7FCBB9ED319}" presName="compNode" presStyleCnt="0"/>
      <dgm:spPr/>
    </dgm:pt>
    <dgm:pt modelId="{DC362F26-9816-4334-A771-BC6F3091BE5C}" type="pres">
      <dgm:prSet presAssocID="{A37B19F3-B604-45A6-8083-D7FCBB9ED319}" presName="pictRect" presStyleLbl="node1" presStyleIdx="2" presStyleCnt="6"/>
      <dgm:spPr/>
    </dgm:pt>
    <dgm:pt modelId="{9FC26BE3-F9E9-490F-95FE-E3084129A87D}" type="pres">
      <dgm:prSet presAssocID="{A37B19F3-B604-45A6-8083-D7FCBB9ED319}" presName="textRect" presStyleLbl="revTx" presStyleIdx="2" presStyleCnt="6">
        <dgm:presLayoutVars>
          <dgm:bulletEnabled val="1"/>
        </dgm:presLayoutVars>
      </dgm:prSet>
      <dgm:spPr/>
      <dgm:t>
        <a:bodyPr/>
        <a:lstStyle/>
        <a:p>
          <a:endParaRPr lang="en-US"/>
        </a:p>
      </dgm:t>
    </dgm:pt>
    <dgm:pt modelId="{7C47BAF4-9A2D-4F86-B923-967B08160364}" type="pres">
      <dgm:prSet presAssocID="{98CE8AA6-2018-492E-A3C7-2EE5F6A8E443}" presName="sibTrans" presStyleLbl="sibTrans2D1" presStyleIdx="0" presStyleCnt="0"/>
      <dgm:spPr/>
      <dgm:t>
        <a:bodyPr/>
        <a:lstStyle/>
        <a:p>
          <a:endParaRPr lang="en-US"/>
        </a:p>
      </dgm:t>
    </dgm:pt>
    <dgm:pt modelId="{18D1B1E2-CAFA-47AF-A42F-4371F412D4D4}" type="pres">
      <dgm:prSet presAssocID="{F163346F-FDAC-4017-8C12-DCCDF64D8B11}" presName="compNode" presStyleCnt="0"/>
      <dgm:spPr/>
    </dgm:pt>
    <dgm:pt modelId="{B17F70C1-B54A-4A05-BBEF-74243E206842}" type="pres">
      <dgm:prSet presAssocID="{F163346F-FDAC-4017-8C12-DCCDF64D8B11}" presName="pictRect" presStyleLbl="node1" presStyleIdx="3" presStyleCnt="6"/>
      <dgm:spPr>
        <a:blipFill rotWithShape="1">
          <a:blip xmlns:r="http://schemas.openxmlformats.org/officeDocument/2006/relationships" r:embed="rId1"/>
          <a:stretch>
            <a:fillRect/>
          </a:stretch>
        </a:blipFill>
      </dgm:spPr>
      <dgm:t>
        <a:bodyPr/>
        <a:lstStyle/>
        <a:p>
          <a:endParaRPr lang="en-US"/>
        </a:p>
      </dgm:t>
    </dgm:pt>
    <dgm:pt modelId="{11441B72-AB87-4EFC-B03B-9698B96BDAA2}" type="pres">
      <dgm:prSet presAssocID="{F163346F-FDAC-4017-8C12-DCCDF64D8B11}" presName="textRect" presStyleLbl="revTx" presStyleIdx="3" presStyleCnt="6">
        <dgm:presLayoutVars>
          <dgm:bulletEnabled val="1"/>
        </dgm:presLayoutVars>
      </dgm:prSet>
      <dgm:spPr/>
      <dgm:t>
        <a:bodyPr/>
        <a:lstStyle/>
        <a:p>
          <a:endParaRPr lang="en-US"/>
        </a:p>
      </dgm:t>
    </dgm:pt>
    <dgm:pt modelId="{97990529-41AD-4ACE-B6A3-1C8F0EFCD0E0}" type="pres">
      <dgm:prSet presAssocID="{F1CB64C3-0C32-4773-B150-52F280DF7C5F}" presName="sibTrans" presStyleLbl="sibTrans2D1" presStyleIdx="0" presStyleCnt="0"/>
      <dgm:spPr/>
      <dgm:t>
        <a:bodyPr/>
        <a:lstStyle/>
        <a:p>
          <a:endParaRPr lang="en-US"/>
        </a:p>
      </dgm:t>
    </dgm:pt>
    <dgm:pt modelId="{5098D119-B5C6-4237-802E-DFB476D95DCA}" type="pres">
      <dgm:prSet presAssocID="{BB9CA1DA-0DC1-46B3-87C2-A50330A28AD8}" presName="compNode" presStyleCnt="0"/>
      <dgm:spPr/>
    </dgm:pt>
    <dgm:pt modelId="{1FADF68D-AFD4-46CA-A5A3-6C5075937BCE}" type="pres">
      <dgm:prSet presAssocID="{BB9CA1DA-0DC1-46B3-87C2-A50330A28AD8}" presName="pictRect" presStyleLbl="node1" presStyleIdx="4" presStyleCnt="6" custLinFactNeighborX="-3523" custLinFactNeighborY="-856"/>
      <dgm:spPr/>
    </dgm:pt>
    <dgm:pt modelId="{CA78255E-F091-4E79-AD53-2D32AF7D0DF4}" type="pres">
      <dgm:prSet presAssocID="{BB9CA1DA-0DC1-46B3-87C2-A50330A28AD8}" presName="textRect" presStyleLbl="revTx" presStyleIdx="4" presStyleCnt="6">
        <dgm:presLayoutVars>
          <dgm:bulletEnabled val="1"/>
        </dgm:presLayoutVars>
      </dgm:prSet>
      <dgm:spPr/>
      <dgm:t>
        <a:bodyPr/>
        <a:lstStyle/>
        <a:p>
          <a:endParaRPr lang="en-US"/>
        </a:p>
      </dgm:t>
    </dgm:pt>
    <dgm:pt modelId="{DC35A7B6-746A-4422-9818-AB172BB68851}" type="pres">
      <dgm:prSet presAssocID="{553C3963-2701-4E94-8BEF-A1D4A549D5A0}" presName="sibTrans" presStyleLbl="sibTrans2D1" presStyleIdx="0" presStyleCnt="0"/>
      <dgm:spPr/>
      <dgm:t>
        <a:bodyPr/>
        <a:lstStyle/>
        <a:p>
          <a:endParaRPr lang="en-US"/>
        </a:p>
      </dgm:t>
    </dgm:pt>
    <dgm:pt modelId="{DC1CE1E9-755D-4605-90D9-D4EAB3033F15}" type="pres">
      <dgm:prSet presAssocID="{DAB29915-9DEF-463E-B448-084B79B4D24E}" presName="compNode" presStyleCnt="0"/>
      <dgm:spPr/>
    </dgm:pt>
    <dgm:pt modelId="{C1E92BAC-DD37-4A6E-AA39-A0847529CB5F}" type="pres">
      <dgm:prSet presAssocID="{DAB29915-9DEF-463E-B448-084B79B4D24E}" presName="pictRect" presStyleLbl="node1" presStyleIdx="5" presStyleCnt="6"/>
      <dgm:spPr/>
    </dgm:pt>
    <dgm:pt modelId="{674A0338-F0EB-4946-88C8-3AAFB042EC0E}" type="pres">
      <dgm:prSet presAssocID="{DAB29915-9DEF-463E-B448-084B79B4D24E}" presName="textRect" presStyleLbl="revTx" presStyleIdx="5" presStyleCnt="6">
        <dgm:presLayoutVars>
          <dgm:bulletEnabled val="1"/>
        </dgm:presLayoutVars>
      </dgm:prSet>
      <dgm:spPr/>
      <dgm:t>
        <a:bodyPr/>
        <a:lstStyle/>
        <a:p>
          <a:endParaRPr lang="en-US"/>
        </a:p>
      </dgm:t>
    </dgm:pt>
  </dgm:ptLst>
  <dgm:cxnLst>
    <dgm:cxn modelId="{B2B3A3EC-89AD-4ED6-9907-16E49845B3EA}" type="presOf" srcId="{BB9CA1DA-0DC1-46B3-87C2-A50330A28AD8}" destId="{CA78255E-F091-4E79-AD53-2D32AF7D0DF4}" srcOrd="0" destOrd="0" presId="urn:microsoft.com/office/officeart/2005/8/layout/pList1"/>
    <dgm:cxn modelId="{9CB9C1CA-5D1B-41D1-B089-76E6931AF409}" type="presOf" srcId="{DAB29915-9DEF-463E-B448-084B79B4D24E}" destId="{674A0338-F0EB-4946-88C8-3AAFB042EC0E}" srcOrd="0" destOrd="0" presId="urn:microsoft.com/office/officeart/2005/8/layout/pList1"/>
    <dgm:cxn modelId="{40035B48-9170-4741-84D9-88EABECA8DFB}" srcId="{008B7577-9698-4413-81E5-6286278666D9}" destId="{A37B19F3-B604-45A6-8083-D7FCBB9ED319}" srcOrd="2" destOrd="0" parTransId="{E1FD471F-E559-415A-989D-55BA395131F5}" sibTransId="{98CE8AA6-2018-492E-A3C7-2EE5F6A8E443}"/>
    <dgm:cxn modelId="{ACAF11EB-E14B-4091-B1A7-3D1A08B1EE17}" srcId="{008B7577-9698-4413-81E5-6286278666D9}" destId="{BB9CA1DA-0DC1-46B3-87C2-A50330A28AD8}" srcOrd="4" destOrd="0" parTransId="{8FEC456E-CA61-4900-89E3-4448A2BC7D2E}" sibTransId="{553C3963-2701-4E94-8BEF-A1D4A549D5A0}"/>
    <dgm:cxn modelId="{99884F0D-7482-4187-AF70-F99C4A279E91}" type="presOf" srcId="{008B7577-9698-4413-81E5-6286278666D9}" destId="{824098D9-CB67-4E19-8D4A-19A5473A9B4E}" srcOrd="0" destOrd="0" presId="urn:microsoft.com/office/officeart/2005/8/layout/pList1"/>
    <dgm:cxn modelId="{D6E902DA-C20E-441E-9037-6F8DB3E5B1C0}" type="presOf" srcId="{CA3825B5-E121-42B3-9902-36364CA70AD6}" destId="{14962978-B28F-40F3-B51B-EF83EAFB0B17}" srcOrd="0" destOrd="0" presId="urn:microsoft.com/office/officeart/2005/8/layout/pList1"/>
    <dgm:cxn modelId="{E5591593-EB21-403B-85FF-39AD68BCCCDC}" type="presOf" srcId="{98CE8AA6-2018-492E-A3C7-2EE5F6A8E443}" destId="{7C47BAF4-9A2D-4F86-B923-967B08160364}" srcOrd="0" destOrd="0" presId="urn:microsoft.com/office/officeart/2005/8/layout/pList1"/>
    <dgm:cxn modelId="{F7E62DD2-4A75-4370-8D18-29693A416EA8}" srcId="{008B7577-9698-4413-81E5-6286278666D9}" destId="{F163346F-FDAC-4017-8C12-DCCDF64D8B11}" srcOrd="3" destOrd="0" parTransId="{A92E1FAB-7760-4F4D-BA97-426F3E236149}" sibTransId="{F1CB64C3-0C32-4773-B150-52F280DF7C5F}"/>
    <dgm:cxn modelId="{8EDEE67E-EDC3-4C84-84C3-3A8D8EB7D168}" type="presOf" srcId="{F1CB64C3-0C32-4773-B150-52F280DF7C5F}" destId="{97990529-41AD-4ACE-B6A3-1C8F0EFCD0E0}" srcOrd="0" destOrd="0" presId="urn:microsoft.com/office/officeart/2005/8/layout/pList1"/>
    <dgm:cxn modelId="{00FFA76E-F928-493D-93BC-4C437F3354E2}" srcId="{008B7577-9698-4413-81E5-6286278666D9}" destId="{CA3825B5-E121-42B3-9902-36364CA70AD6}" srcOrd="1" destOrd="0" parTransId="{6F7A7B0A-0B31-42CE-9B53-352E47A1094D}" sibTransId="{D3C3963A-98B6-4C48-98E6-39B291512DC5}"/>
    <dgm:cxn modelId="{E438C0F7-BD13-412C-B41A-1AFD7139CAFA}" type="presOf" srcId="{D3C3963A-98B6-4C48-98E6-39B291512DC5}" destId="{7891426D-1869-428A-8E51-19940264C8BF}" srcOrd="0" destOrd="0" presId="urn:microsoft.com/office/officeart/2005/8/layout/pList1"/>
    <dgm:cxn modelId="{ED442C6B-77A4-4A12-8F50-5B01A1F64EFC}" type="presOf" srcId="{E7DDA324-E3A8-4F77-ADCE-A3850452DB47}" destId="{659F85C3-9D26-4114-A2F6-09E678D133BB}" srcOrd="0" destOrd="0" presId="urn:microsoft.com/office/officeart/2005/8/layout/pList1"/>
    <dgm:cxn modelId="{0E160C56-357E-4099-B853-28E85A93E098}" type="presOf" srcId="{81F1BD03-68D7-46FC-8DEA-8769196CB9E2}" destId="{45469937-39BA-48DC-B921-52401E6E77A3}" srcOrd="0" destOrd="0" presId="urn:microsoft.com/office/officeart/2005/8/layout/pList1"/>
    <dgm:cxn modelId="{78FFAB22-3D16-48CD-B154-11A1194C1A26}" type="presOf" srcId="{F163346F-FDAC-4017-8C12-DCCDF64D8B11}" destId="{11441B72-AB87-4EFC-B03B-9698B96BDAA2}" srcOrd="0" destOrd="0" presId="urn:microsoft.com/office/officeart/2005/8/layout/pList1"/>
    <dgm:cxn modelId="{9879263B-D923-4EB8-AF1C-D8AE448AA5E0}" srcId="{008B7577-9698-4413-81E5-6286278666D9}" destId="{E7DDA324-E3A8-4F77-ADCE-A3850452DB47}" srcOrd="0" destOrd="0" parTransId="{75F8EFFF-18F4-4331-807A-671241F929C1}" sibTransId="{81F1BD03-68D7-46FC-8DEA-8769196CB9E2}"/>
    <dgm:cxn modelId="{A20695E3-E91A-455B-922D-D9AD90D4D4A5}" srcId="{008B7577-9698-4413-81E5-6286278666D9}" destId="{DAB29915-9DEF-463E-B448-084B79B4D24E}" srcOrd="5" destOrd="0" parTransId="{C05C870B-041A-42CC-BECC-CB7607A58FB8}" sibTransId="{23C2C5A8-A7A2-4619-AC55-A45275B1F65B}"/>
    <dgm:cxn modelId="{69000CDE-70FD-4AF2-B7E5-3C41B0F26A66}" type="presOf" srcId="{553C3963-2701-4E94-8BEF-A1D4A549D5A0}" destId="{DC35A7B6-746A-4422-9818-AB172BB68851}" srcOrd="0" destOrd="0" presId="urn:microsoft.com/office/officeart/2005/8/layout/pList1"/>
    <dgm:cxn modelId="{A3D5E5B2-A821-417A-841F-70A878E9F5B3}" type="presOf" srcId="{A37B19F3-B604-45A6-8083-D7FCBB9ED319}" destId="{9FC26BE3-F9E9-490F-95FE-E3084129A87D}" srcOrd="0" destOrd="0" presId="urn:microsoft.com/office/officeart/2005/8/layout/pList1"/>
    <dgm:cxn modelId="{B3981EFB-8028-4A9D-8E6B-3AAF66DE9EDE}" type="presParOf" srcId="{824098D9-CB67-4E19-8D4A-19A5473A9B4E}" destId="{71CE36F8-8B51-4B8C-B584-2F39BC1A56DB}" srcOrd="0" destOrd="0" presId="urn:microsoft.com/office/officeart/2005/8/layout/pList1"/>
    <dgm:cxn modelId="{F7DFDED4-54BF-4CDE-967B-B1FB659A2A57}" type="presParOf" srcId="{71CE36F8-8B51-4B8C-B584-2F39BC1A56DB}" destId="{756D8457-3379-4915-A4C7-4A17699D6FDD}" srcOrd="0" destOrd="0" presId="urn:microsoft.com/office/officeart/2005/8/layout/pList1"/>
    <dgm:cxn modelId="{2313098B-4E32-4D43-8298-134400B43590}" type="presParOf" srcId="{71CE36F8-8B51-4B8C-B584-2F39BC1A56DB}" destId="{659F85C3-9D26-4114-A2F6-09E678D133BB}" srcOrd="1" destOrd="0" presId="urn:microsoft.com/office/officeart/2005/8/layout/pList1"/>
    <dgm:cxn modelId="{5B2BC4F8-C6DA-486E-8B03-1271CD7F76C5}" type="presParOf" srcId="{824098D9-CB67-4E19-8D4A-19A5473A9B4E}" destId="{45469937-39BA-48DC-B921-52401E6E77A3}" srcOrd="1" destOrd="0" presId="urn:microsoft.com/office/officeart/2005/8/layout/pList1"/>
    <dgm:cxn modelId="{3F716BD6-AD0A-4457-9CE0-B6A837498553}" type="presParOf" srcId="{824098D9-CB67-4E19-8D4A-19A5473A9B4E}" destId="{99B2AF3E-8CE0-40C8-B4E7-5D71D7BD36DC}" srcOrd="2" destOrd="0" presId="urn:microsoft.com/office/officeart/2005/8/layout/pList1"/>
    <dgm:cxn modelId="{1A3E63AD-6B68-457C-B1AD-C8693B8CAD9D}" type="presParOf" srcId="{99B2AF3E-8CE0-40C8-B4E7-5D71D7BD36DC}" destId="{26BD540A-7095-480D-9411-BE9B6C944E7E}" srcOrd="0" destOrd="0" presId="urn:microsoft.com/office/officeart/2005/8/layout/pList1"/>
    <dgm:cxn modelId="{3AA3CDED-9E0E-42DE-A801-9095D83B6AE8}" type="presParOf" srcId="{99B2AF3E-8CE0-40C8-B4E7-5D71D7BD36DC}" destId="{14962978-B28F-40F3-B51B-EF83EAFB0B17}" srcOrd="1" destOrd="0" presId="urn:microsoft.com/office/officeart/2005/8/layout/pList1"/>
    <dgm:cxn modelId="{21B92D97-4DA8-4CA1-AB67-FE95B90EF87E}" type="presParOf" srcId="{824098D9-CB67-4E19-8D4A-19A5473A9B4E}" destId="{7891426D-1869-428A-8E51-19940264C8BF}" srcOrd="3" destOrd="0" presId="urn:microsoft.com/office/officeart/2005/8/layout/pList1"/>
    <dgm:cxn modelId="{917F8482-0891-4748-ACC3-57F4F09CCBC7}" type="presParOf" srcId="{824098D9-CB67-4E19-8D4A-19A5473A9B4E}" destId="{DDFAB95E-CF72-46B2-A971-B2014D2A99ED}" srcOrd="4" destOrd="0" presId="urn:microsoft.com/office/officeart/2005/8/layout/pList1"/>
    <dgm:cxn modelId="{71A14CA9-2D2B-4F9C-85BF-FC91B2D31DD2}" type="presParOf" srcId="{DDFAB95E-CF72-46B2-A971-B2014D2A99ED}" destId="{DC362F26-9816-4334-A771-BC6F3091BE5C}" srcOrd="0" destOrd="0" presId="urn:microsoft.com/office/officeart/2005/8/layout/pList1"/>
    <dgm:cxn modelId="{93202F64-9516-4D90-A55D-10229E8AA33B}" type="presParOf" srcId="{DDFAB95E-CF72-46B2-A971-B2014D2A99ED}" destId="{9FC26BE3-F9E9-490F-95FE-E3084129A87D}" srcOrd="1" destOrd="0" presId="urn:microsoft.com/office/officeart/2005/8/layout/pList1"/>
    <dgm:cxn modelId="{DE17C010-2368-4DDF-924E-EF4CA87836C3}" type="presParOf" srcId="{824098D9-CB67-4E19-8D4A-19A5473A9B4E}" destId="{7C47BAF4-9A2D-4F86-B923-967B08160364}" srcOrd="5" destOrd="0" presId="urn:microsoft.com/office/officeart/2005/8/layout/pList1"/>
    <dgm:cxn modelId="{1B4879CD-BC7A-4B69-BFB0-1E23761E361C}" type="presParOf" srcId="{824098D9-CB67-4E19-8D4A-19A5473A9B4E}" destId="{18D1B1E2-CAFA-47AF-A42F-4371F412D4D4}" srcOrd="6" destOrd="0" presId="urn:microsoft.com/office/officeart/2005/8/layout/pList1"/>
    <dgm:cxn modelId="{A04B45F0-FF9B-43C2-A8B6-B0D9DBC1DE64}" type="presParOf" srcId="{18D1B1E2-CAFA-47AF-A42F-4371F412D4D4}" destId="{B17F70C1-B54A-4A05-BBEF-74243E206842}" srcOrd="0" destOrd="0" presId="urn:microsoft.com/office/officeart/2005/8/layout/pList1"/>
    <dgm:cxn modelId="{C5C78DF4-EE86-4A0A-BE49-1C160A67B74C}" type="presParOf" srcId="{18D1B1E2-CAFA-47AF-A42F-4371F412D4D4}" destId="{11441B72-AB87-4EFC-B03B-9698B96BDAA2}" srcOrd="1" destOrd="0" presId="urn:microsoft.com/office/officeart/2005/8/layout/pList1"/>
    <dgm:cxn modelId="{64BC9B08-97E2-432F-AE05-21C4DAF3B073}" type="presParOf" srcId="{824098D9-CB67-4E19-8D4A-19A5473A9B4E}" destId="{97990529-41AD-4ACE-B6A3-1C8F0EFCD0E0}" srcOrd="7" destOrd="0" presId="urn:microsoft.com/office/officeart/2005/8/layout/pList1"/>
    <dgm:cxn modelId="{DB987851-7563-4085-ABE9-62B2FA30A4DF}" type="presParOf" srcId="{824098D9-CB67-4E19-8D4A-19A5473A9B4E}" destId="{5098D119-B5C6-4237-802E-DFB476D95DCA}" srcOrd="8" destOrd="0" presId="urn:microsoft.com/office/officeart/2005/8/layout/pList1"/>
    <dgm:cxn modelId="{2175A1BD-BB2F-46E9-A5BA-C3384D6BCE81}" type="presParOf" srcId="{5098D119-B5C6-4237-802E-DFB476D95DCA}" destId="{1FADF68D-AFD4-46CA-A5A3-6C5075937BCE}" srcOrd="0" destOrd="0" presId="urn:microsoft.com/office/officeart/2005/8/layout/pList1"/>
    <dgm:cxn modelId="{2300F64B-6051-4490-BB74-CAAC145B3FE7}" type="presParOf" srcId="{5098D119-B5C6-4237-802E-DFB476D95DCA}" destId="{CA78255E-F091-4E79-AD53-2D32AF7D0DF4}" srcOrd="1" destOrd="0" presId="urn:microsoft.com/office/officeart/2005/8/layout/pList1"/>
    <dgm:cxn modelId="{3ECAD531-51B4-4FBB-ADE5-E77CD02303B6}" type="presParOf" srcId="{824098D9-CB67-4E19-8D4A-19A5473A9B4E}" destId="{DC35A7B6-746A-4422-9818-AB172BB68851}" srcOrd="9" destOrd="0" presId="urn:microsoft.com/office/officeart/2005/8/layout/pList1"/>
    <dgm:cxn modelId="{7AFB5E55-5581-494E-AAA1-4C0E13152880}" type="presParOf" srcId="{824098D9-CB67-4E19-8D4A-19A5473A9B4E}" destId="{DC1CE1E9-755D-4605-90D9-D4EAB3033F15}" srcOrd="10" destOrd="0" presId="urn:microsoft.com/office/officeart/2005/8/layout/pList1"/>
    <dgm:cxn modelId="{13CFEAEC-C7D7-4348-9A45-92087CCA07F5}" type="presParOf" srcId="{DC1CE1E9-755D-4605-90D9-D4EAB3033F15}" destId="{C1E92BAC-DD37-4A6E-AA39-A0847529CB5F}" srcOrd="0" destOrd="0" presId="urn:microsoft.com/office/officeart/2005/8/layout/pList1"/>
    <dgm:cxn modelId="{2BFF3C9F-65E9-44D1-B842-6ECA6033E10C}" type="presParOf" srcId="{DC1CE1E9-755D-4605-90D9-D4EAB3033F15}" destId="{674A0338-F0EB-4946-88C8-3AAFB042EC0E}" srcOrd="1" destOrd="0" presId="urn:microsoft.com/office/officeart/2005/8/layout/p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3D4AB-35E4-4B2E-AD98-10E4A039DC80}">
      <dsp:nvSpPr>
        <dsp:cNvPr id="0" name=""/>
        <dsp:cNvSpPr/>
      </dsp:nvSpPr>
      <dsp:spPr>
        <a:xfrm>
          <a:off x="2640496" y="2918242"/>
          <a:ext cx="2186606" cy="218660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Ways with Words</a:t>
          </a:r>
          <a:endParaRPr lang="en-US" sz="3500" kern="1200" dirty="0"/>
        </a:p>
      </dsp:txBody>
      <dsp:txXfrm>
        <a:off x="2960717" y="3238463"/>
        <a:ext cx="1546164" cy="1546164"/>
      </dsp:txXfrm>
    </dsp:sp>
    <dsp:sp modelId="{A632FA0F-9525-40FF-98C5-BB214A0555C3}">
      <dsp:nvSpPr>
        <dsp:cNvPr id="0" name=""/>
        <dsp:cNvSpPr/>
      </dsp:nvSpPr>
      <dsp:spPr>
        <a:xfrm rot="12900000">
          <a:off x="950510" y="2441481"/>
          <a:ext cx="1972008" cy="623182"/>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D4913C-A103-4A10-B101-4E6F294BEA3D}">
      <dsp:nvSpPr>
        <dsp:cNvPr id="0" name=""/>
        <dsp:cNvSpPr/>
      </dsp:nvSpPr>
      <dsp:spPr>
        <a:xfrm>
          <a:off x="90188" y="1356613"/>
          <a:ext cx="2077276" cy="166182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smtClean="0"/>
            <a:t>Language use in community</a:t>
          </a:r>
          <a:endParaRPr lang="en-US" sz="2600" kern="1200" dirty="0"/>
        </a:p>
      </dsp:txBody>
      <dsp:txXfrm>
        <a:off x="138861" y="1405286"/>
        <a:ext cx="1979930" cy="1564475"/>
      </dsp:txXfrm>
    </dsp:sp>
    <dsp:sp modelId="{F0153EF5-762D-4518-BC13-55BF7BA884C1}">
      <dsp:nvSpPr>
        <dsp:cNvPr id="0" name=""/>
        <dsp:cNvSpPr/>
      </dsp:nvSpPr>
      <dsp:spPr>
        <a:xfrm rot="16200000">
          <a:off x="2747795" y="1505874"/>
          <a:ext cx="1972008" cy="623182"/>
        </a:xfrm>
        <a:prstGeom prst="leftArrow">
          <a:avLst>
            <a:gd name="adj1" fmla="val 60000"/>
            <a:gd name="adj2" fmla="val 50000"/>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222308-3162-4DF7-ADA8-BB846C75CB0E}">
      <dsp:nvSpPr>
        <dsp:cNvPr id="0" name=""/>
        <dsp:cNvSpPr/>
      </dsp:nvSpPr>
      <dsp:spPr>
        <a:xfrm>
          <a:off x="2695161" y="550"/>
          <a:ext cx="2077276" cy="1661821"/>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smtClean="0"/>
            <a:t>Ways of social interaction</a:t>
          </a:r>
          <a:endParaRPr lang="en-US" sz="2600" kern="1200" dirty="0"/>
        </a:p>
      </dsp:txBody>
      <dsp:txXfrm>
        <a:off x="2743834" y="49223"/>
        <a:ext cx="1979930" cy="1564475"/>
      </dsp:txXfrm>
    </dsp:sp>
    <dsp:sp modelId="{188B3978-458B-4F24-B364-480D7F91AD16}">
      <dsp:nvSpPr>
        <dsp:cNvPr id="0" name=""/>
        <dsp:cNvSpPr/>
      </dsp:nvSpPr>
      <dsp:spPr>
        <a:xfrm rot="19500000">
          <a:off x="4545081" y="2441481"/>
          <a:ext cx="1972008" cy="623182"/>
        </a:xfrm>
        <a:prstGeom prst="lef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C2C992-F336-4216-B4C1-8EB69588C636}">
      <dsp:nvSpPr>
        <dsp:cNvPr id="0" name=""/>
        <dsp:cNvSpPr/>
      </dsp:nvSpPr>
      <dsp:spPr>
        <a:xfrm>
          <a:off x="5300134" y="1356613"/>
          <a:ext cx="2077276" cy="1661821"/>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smtClean="0"/>
            <a:t>Interactions between oral and written language</a:t>
          </a:r>
          <a:endParaRPr lang="en-US" sz="2600" kern="1200" dirty="0"/>
        </a:p>
      </dsp:txBody>
      <dsp:txXfrm>
        <a:off x="5348807" y="1405286"/>
        <a:ext cx="1979930" cy="1564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986F13-6DAA-4CB0-921F-BEA9A5B53843}" type="datetimeFigureOut">
              <a:rPr lang="en-US" smtClean="0"/>
              <a:t>10/20/2016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741366-9747-42A6-910D-3F41A7F9B5F7}" type="slidenum">
              <a:rPr lang="en-US" smtClean="0"/>
              <a:t>‹#›</a:t>
            </a:fld>
            <a:endParaRPr lang="en-US" dirty="0"/>
          </a:p>
        </p:txBody>
      </p:sp>
    </p:spTree>
    <p:extLst>
      <p:ext uri="{BB962C8B-B14F-4D97-AF65-F5344CB8AC3E}">
        <p14:creationId xmlns:p14="http://schemas.microsoft.com/office/powerpoint/2010/main" val="1983447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4CDB2-9B18-4FA0-B278-CAF6B79D4C37}" type="slidenum">
              <a:rPr lang="en-US" smtClean="0"/>
              <a:pPr/>
              <a:t>8</a:t>
            </a:fld>
            <a:endParaRPr lang="en-US"/>
          </a:p>
        </p:txBody>
      </p:sp>
    </p:spTree>
    <p:extLst>
      <p:ext uri="{BB962C8B-B14F-4D97-AF65-F5344CB8AC3E}">
        <p14:creationId xmlns:p14="http://schemas.microsoft.com/office/powerpoint/2010/main" val="860378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741366-9747-42A6-910D-3F41A7F9B5F7}" type="slidenum">
              <a:rPr lang="en-US" smtClean="0"/>
              <a:t>25</a:t>
            </a:fld>
            <a:endParaRPr lang="en-US" dirty="0"/>
          </a:p>
        </p:txBody>
      </p:sp>
    </p:spTree>
    <p:extLst>
      <p:ext uri="{BB962C8B-B14F-4D97-AF65-F5344CB8AC3E}">
        <p14:creationId xmlns:p14="http://schemas.microsoft.com/office/powerpoint/2010/main" val="3825475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4CDB2-9B18-4FA0-B278-CAF6B79D4C37}" type="slidenum">
              <a:rPr lang="en-US" smtClean="0"/>
              <a:pPr/>
              <a:t>9</a:t>
            </a:fld>
            <a:endParaRPr lang="en-US"/>
          </a:p>
        </p:txBody>
      </p:sp>
    </p:spTree>
    <p:extLst>
      <p:ext uri="{BB962C8B-B14F-4D97-AF65-F5344CB8AC3E}">
        <p14:creationId xmlns:p14="http://schemas.microsoft.com/office/powerpoint/2010/main" val="204164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4CDB2-9B18-4FA0-B278-CAF6B79D4C37}" type="slidenum">
              <a:rPr lang="en-US" smtClean="0"/>
              <a:pPr/>
              <a:t>10</a:t>
            </a:fld>
            <a:endParaRPr lang="en-US"/>
          </a:p>
        </p:txBody>
      </p:sp>
    </p:spTree>
    <p:extLst>
      <p:ext uri="{BB962C8B-B14F-4D97-AF65-F5344CB8AC3E}">
        <p14:creationId xmlns:p14="http://schemas.microsoft.com/office/powerpoint/2010/main" val="1342710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4CDB2-9B18-4FA0-B278-CAF6B79D4C37}" type="slidenum">
              <a:rPr lang="en-US" smtClean="0"/>
              <a:pPr/>
              <a:t>11</a:t>
            </a:fld>
            <a:endParaRPr lang="en-US"/>
          </a:p>
        </p:txBody>
      </p:sp>
    </p:spTree>
    <p:extLst>
      <p:ext uri="{BB962C8B-B14F-4D97-AF65-F5344CB8AC3E}">
        <p14:creationId xmlns:p14="http://schemas.microsoft.com/office/powerpoint/2010/main" val="105903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4CDB2-9B18-4FA0-B278-CAF6B79D4C37}" type="slidenum">
              <a:rPr lang="en-US" smtClean="0"/>
              <a:pPr/>
              <a:t>12</a:t>
            </a:fld>
            <a:endParaRPr lang="en-US"/>
          </a:p>
        </p:txBody>
      </p:sp>
    </p:spTree>
    <p:extLst>
      <p:ext uri="{BB962C8B-B14F-4D97-AF65-F5344CB8AC3E}">
        <p14:creationId xmlns:p14="http://schemas.microsoft.com/office/powerpoint/2010/main" val="1354933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4CDB2-9B18-4FA0-B278-CAF6B79D4C37}" type="slidenum">
              <a:rPr lang="en-US" smtClean="0"/>
              <a:pPr/>
              <a:t>14</a:t>
            </a:fld>
            <a:endParaRPr lang="en-US"/>
          </a:p>
        </p:txBody>
      </p:sp>
    </p:spTree>
    <p:extLst>
      <p:ext uri="{BB962C8B-B14F-4D97-AF65-F5344CB8AC3E}">
        <p14:creationId xmlns:p14="http://schemas.microsoft.com/office/powerpoint/2010/main" val="4007847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4CDB2-9B18-4FA0-B278-CAF6B79D4C37}" type="slidenum">
              <a:rPr lang="en-US" smtClean="0"/>
              <a:pPr/>
              <a:t>15</a:t>
            </a:fld>
            <a:endParaRPr lang="en-US"/>
          </a:p>
        </p:txBody>
      </p:sp>
    </p:spTree>
    <p:extLst>
      <p:ext uri="{BB962C8B-B14F-4D97-AF65-F5344CB8AC3E}">
        <p14:creationId xmlns:p14="http://schemas.microsoft.com/office/powerpoint/2010/main" val="344375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741366-9747-42A6-910D-3F41A7F9B5F7}" type="slidenum">
              <a:rPr lang="en-US" smtClean="0"/>
              <a:t>20</a:t>
            </a:fld>
            <a:endParaRPr lang="en-US" dirty="0"/>
          </a:p>
        </p:txBody>
      </p:sp>
    </p:spTree>
    <p:extLst>
      <p:ext uri="{BB962C8B-B14F-4D97-AF65-F5344CB8AC3E}">
        <p14:creationId xmlns:p14="http://schemas.microsoft.com/office/powerpoint/2010/main" val="1787354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CLASSROOM ETIQUETTE: A CROSS-CULTURAL STUDY OF CLASSROOM BEHAVIORS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Kristina Beckman-Brito (2003). </a:t>
            </a:r>
            <a:r>
              <a:rPr lang="en-US" dirty="0" smtClean="0"/>
              <a:t>Arizona Working Papers in SLAT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B741366-9747-42A6-910D-3F41A7F9B5F7}" type="slidenum">
              <a:rPr lang="en-US" smtClean="0"/>
              <a:t>21</a:t>
            </a:fld>
            <a:endParaRPr lang="en-US" dirty="0"/>
          </a:p>
        </p:txBody>
      </p:sp>
    </p:spTree>
    <p:extLst>
      <p:ext uri="{BB962C8B-B14F-4D97-AF65-F5344CB8AC3E}">
        <p14:creationId xmlns:p14="http://schemas.microsoft.com/office/powerpoint/2010/main" val="777065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28FE23-AFAD-40E7-B683-EFF5C756DEBE}" type="datetimeFigureOut">
              <a:rPr lang="en-US" smtClean="0"/>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D0F97A-B82E-4E1B-8F52-4967AD9A09C3}" type="slidenum">
              <a:rPr lang="en-US" smtClean="0"/>
              <a:t>‹#›</a:t>
            </a:fld>
            <a:endParaRPr lang="en-US" dirty="0"/>
          </a:p>
        </p:txBody>
      </p:sp>
    </p:spTree>
    <p:extLst>
      <p:ext uri="{BB962C8B-B14F-4D97-AF65-F5344CB8AC3E}">
        <p14:creationId xmlns:p14="http://schemas.microsoft.com/office/powerpoint/2010/main" val="2694639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28FE23-AFAD-40E7-B683-EFF5C756DEBE}" type="datetimeFigureOut">
              <a:rPr lang="en-US" smtClean="0"/>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D0F97A-B82E-4E1B-8F52-4967AD9A09C3}" type="slidenum">
              <a:rPr lang="en-US" smtClean="0"/>
              <a:t>‹#›</a:t>
            </a:fld>
            <a:endParaRPr lang="en-US" dirty="0"/>
          </a:p>
        </p:txBody>
      </p:sp>
    </p:spTree>
    <p:extLst>
      <p:ext uri="{BB962C8B-B14F-4D97-AF65-F5344CB8AC3E}">
        <p14:creationId xmlns:p14="http://schemas.microsoft.com/office/powerpoint/2010/main" val="3009493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28FE23-AFAD-40E7-B683-EFF5C756DEBE}" type="datetimeFigureOut">
              <a:rPr lang="en-US" smtClean="0"/>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D0F97A-B82E-4E1B-8F52-4967AD9A09C3}" type="slidenum">
              <a:rPr lang="en-US" smtClean="0"/>
              <a:t>‹#›</a:t>
            </a:fld>
            <a:endParaRPr lang="en-US" dirty="0"/>
          </a:p>
        </p:txBody>
      </p:sp>
    </p:spTree>
    <p:extLst>
      <p:ext uri="{BB962C8B-B14F-4D97-AF65-F5344CB8AC3E}">
        <p14:creationId xmlns:p14="http://schemas.microsoft.com/office/powerpoint/2010/main" val="3746714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28FE23-AFAD-40E7-B683-EFF5C756DEBE}" type="datetimeFigureOut">
              <a:rPr lang="en-US" smtClean="0"/>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D0F97A-B82E-4E1B-8F52-4967AD9A09C3}" type="slidenum">
              <a:rPr lang="en-US" smtClean="0"/>
              <a:t>‹#›</a:t>
            </a:fld>
            <a:endParaRPr lang="en-US" dirty="0"/>
          </a:p>
        </p:txBody>
      </p:sp>
    </p:spTree>
    <p:extLst>
      <p:ext uri="{BB962C8B-B14F-4D97-AF65-F5344CB8AC3E}">
        <p14:creationId xmlns:p14="http://schemas.microsoft.com/office/powerpoint/2010/main" val="530908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28FE23-AFAD-40E7-B683-EFF5C756DEBE}" type="datetimeFigureOut">
              <a:rPr lang="en-US" smtClean="0"/>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D0F97A-B82E-4E1B-8F52-4967AD9A09C3}" type="slidenum">
              <a:rPr lang="en-US" smtClean="0"/>
              <a:t>‹#›</a:t>
            </a:fld>
            <a:endParaRPr lang="en-US" dirty="0"/>
          </a:p>
        </p:txBody>
      </p:sp>
    </p:spTree>
    <p:extLst>
      <p:ext uri="{BB962C8B-B14F-4D97-AF65-F5344CB8AC3E}">
        <p14:creationId xmlns:p14="http://schemas.microsoft.com/office/powerpoint/2010/main" val="3155071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28FE23-AFAD-40E7-B683-EFF5C756DEBE}" type="datetimeFigureOut">
              <a:rPr lang="en-US" smtClean="0"/>
              <a:t>10/20/2016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D0F97A-B82E-4E1B-8F52-4967AD9A09C3}" type="slidenum">
              <a:rPr lang="en-US" smtClean="0"/>
              <a:t>‹#›</a:t>
            </a:fld>
            <a:endParaRPr lang="en-US" dirty="0"/>
          </a:p>
        </p:txBody>
      </p:sp>
    </p:spTree>
    <p:extLst>
      <p:ext uri="{BB962C8B-B14F-4D97-AF65-F5344CB8AC3E}">
        <p14:creationId xmlns:p14="http://schemas.microsoft.com/office/powerpoint/2010/main" val="1826810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28FE23-AFAD-40E7-B683-EFF5C756DEBE}" type="datetimeFigureOut">
              <a:rPr lang="en-US" smtClean="0"/>
              <a:t>10/20/2016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D0F97A-B82E-4E1B-8F52-4967AD9A09C3}" type="slidenum">
              <a:rPr lang="en-US" smtClean="0"/>
              <a:t>‹#›</a:t>
            </a:fld>
            <a:endParaRPr lang="en-US" dirty="0"/>
          </a:p>
        </p:txBody>
      </p:sp>
    </p:spTree>
    <p:extLst>
      <p:ext uri="{BB962C8B-B14F-4D97-AF65-F5344CB8AC3E}">
        <p14:creationId xmlns:p14="http://schemas.microsoft.com/office/powerpoint/2010/main" val="2031259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28FE23-AFAD-40E7-B683-EFF5C756DEBE}" type="datetimeFigureOut">
              <a:rPr lang="en-US" smtClean="0"/>
              <a:t>10/20/2016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D0F97A-B82E-4E1B-8F52-4967AD9A09C3}" type="slidenum">
              <a:rPr lang="en-US" smtClean="0"/>
              <a:t>‹#›</a:t>
            </a:fld>
            <a:endParaRPr lang="en-US" dirty="0"/>
          </a:p>
        </p:txBody>
      </p:sp>
    </p:spTree>
    <p:extLst>
      <p:ext uri="{BB962C8B-B14F-4D97-AF65-F5344CB8AC3E}">
        <p14:creationId xmlns:p14="http://schemas.microsoft.com/office/powerpoint/2010/main" val="783808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28FE23-AFAD-40E7-B683-EFF5C756DEBE}" type="datetimeFigureOut">
              <a:rPr lang="en-US" smtClean="0"/>
              <a:t>10/20/2016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D0F97A-B82E-4E1B-8F52-4967AD9A09C3}" type="slidenum">
              <a:rPr lang="en-US" smtClean="0"/>
              <a:t>‹#›</a:t>
            </a:fld>
            <a:endParaRPr lang="en-US" dirty="0"/>
          </a:p>
        </p:txBody>
      </p:sp>
    </p:spTree>
    <p:extLst>
      <p:ext uri="{BB962C8B-B14F-4D97-AF65-F5344CB8AC3E}">
        <p14:creationId xmlns:p14="http://schemas.microsoft.com/office/powerpoint/2010/main" val="4285071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28FE23-AFAD-40E7-B683-EFF5C756DEBE}" type="datetimeFigureOut">
              <a:rPr lang="en-US" smtClean="0"/>
              <a:t>10/20/2016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D0F97A-B82E-4E1B-8F52-4967AD9A09C3}" type="slidenum">
              <a:rPr lang="en-US" smtClean="0"/>
              <a:t>‹#›</a:t>
            </a:fld>
            <a:endParaRPr lang="en-US" dirty="0"/>
          </a:p>
        </p:txBody>
      </p:sp>
    </p:spTree>
    <p:extLst>
      <p:ext uri="{BB962C8B-B14F-4D97-AF65-F5344CB8AC3E}">
        <p14:creationId xmlns:p14="http://schemas.microsoft.com/office/powerpoint/2010/main" val="1804074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28FE23-AFAD-40E7-B683-EFF5C756DEBE}" type="datetimeFigureOut">
              <a:rPr lang="en-US" smtClean="0"/>
              <a:t>10/20/2016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D0F97A-B82E-4E1B-8F52-4967AD9A09C3}" type="slidenum">
              <a:rPr lang="en-US" smtClean="0"/>
              <a:t>‹#›</a:t>
            </a:fld>
            <a:endParaRPr lang="en-US" dirty="0"/>
          </a:p>
        </p:txBody>
      </p:sp>
    </p:spTree>
    <p:extLst>
      <p:ext uri="{BB962C8B-B14F-4D97-AF65-F5344CB8AC3E}">
        <p14:creationId xmlns:p14="http://schemas.microsoft.com/office/powerpoint/2010/main" val="200836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334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28FE23-AFAD-40E7-B683-EFF5C756DEBE}" type="datetimeFigureOut">
              <a:rPr lang="en-US" smtClean="0"/>
              <a:t>10/20/2016</a:t>
            </a:fld>
            <a:endParaRPr lang="en-US" dirty="0"/>
          </a:p>
        </p:txBody>
      </p:sp>
      <p:sp>
        <p:nvSpPr>
          <p:cNvPr id="5" name="Footer Placeholder 4"/>
          <p:cNvSpPr>
            <a:spLocks noGrp="1"/>
          </p:cNvSpPr>
          <p:nvPr>
            <p:ph type="ftr" sz="quarter" idx="3"/>
          </p:nvPr>
        </p:nvSpPr>
        <p:spPr>
          <a:xfrm>
            <a:off x="838200" y="6356350"/>
            <a:ext cx="7696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          </a:t>
            </a:r>
            <a:r>
              <a:rPr lang="en-US" sz="3600" dirty="0" smtClean="0">
                <a:latin typeface="Adobe Garamond Pro Bold" pitchFamily="18" charset="0"/>
              </a:rPr>
              <a:t> </a:t>
            </a:r>
            <a:endParaRPr lang="en-US" sz="3600" dirty="0">
              <a:solidFill>
                <a:schemeClr val="tx1">
                  <a:lumMod val="75000"/>
                  <a:lumOff val="25000"/>
                </a:schemeClr>
              </a:solidFill>
              <a:latin typeface="Adobe Garamond Pro Bold"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D0F97A-B82E-4E1B-8F52-4967AD9A09C3}" type="slidenum">
              <a:rPr lang="en-US" smtClean="0"/>
              <a:t>‹#›</a:t>
            </a:fld>
            <a:endParaRPr lang="en-US" dirty="0"/>
          </a:p>
        </p:txBody>
      </p:sp>
      <p:pic>
        <p:nvPicPr>
          <p:cNvPr id="1027" name="Picture 3"/>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37471" r="36414" b="41241"/>
          <a:stretch/>
        </p:blipFill>
        <p:spPr bwMode="auto">
          <a:xfrm>
            <a:off x="533400" y="6249714"/>
            <a:ext cx="746235" cy="559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t="57229" b="10882"/>
          <a:stretch/>
        </p:blipFill>
        <p:spPr bwMode="auto">
          <a:xfrm>
            <a:off x="1524000" y="6257597"/>
            <a:ext cx="6229350" cy="662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4413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Macintosh%20HD:Users:elizabethwall-macht:Downloads:Intro%20to%20Ways%20With%20Words%20presentation.doc!OLE_LINK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Layout" Target="../diagrams/layout2.xml"/><Relationship Id="rId7" Type="http://schemas.openxmlformats.org/officeDocument/2006/relationships/image" Target="../media/image19.jpeg"/><Relationship Id="rId12" Type="http://schemas.microsoft.com/office/2007/relationships/diagramDrawing" Target="../diagrams/drawing3.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11" Type="http://schemas.openxmlformats.org/officeDocument/2006/relationships/diagramColors" Target="../diagrams/colors3.xml"/><Relationship Id="rId5" Type="http://schemas.openxmlformats.org/officeDocument/2006/relationships/diagramColors" Target="../diagrams/colors2.xml"/><Relationship Id="rId10" Type="http://schemas.openxmlformats.org/officeDocument/2006/relationships/diagramQuickStyle" Target="../diagrams/quickStyle3.xml"/><Relationship Id="rId4" Type="http://schemas.openxmlformats.org/officeDocument/2006/relationships/diagramQuickStyle" Target="../diagrams/quickStyle2.xml"/><Relationship Id="rId9"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92914"/>
            <a:ext cx="7772400" cy="1470025"/>
          </a:xfrm>
        </p:spPr>
        <p:txBody>
          <a:bodyPr>
            <a:normAutofit/>
          </a:bodyPr>
          <a:lstStyle/>
          <a:p>
            <a:r>
              <a:rPr lang="en-US" sz="3200" b="1" smtClean="0"/>
              <a:t>Module 6b</a:t>
            </a:r>
            <a:br>
              <a:rPr lang="en-US" sz="3200" b="1" smtClean="0"/>
            </a:br>
            <a:r>
              <a:rPr lang="en-US" sz="3200" b="1" smtClean="0"/>
              <a:t>Culturally </a:t>
            </a:r>
            <a:r>
              <a:rPr lang="en-US" sz="3200" b="1" dirty="0"/>
              <a:t>Responsive Questioning Strategies </a:t>
            </a:r>
          </a:p>
        </p:txBody>
      </p:sp>
      <p:sp>
        <p:nvSpPr>
          <p:cNvPr id="3" name="Subtitle 2"/>
          <p:cNvSpPr>
            <a:spLocks noGrp="1"/>
          </p:cNvSpPr>
          <p:nvPr>
            <p:ph type="subTitle" idx="1"/>
          </p:nvPr>
        </p:nvSpPr>
        <p:spPr>
          <a:xfrm>
            <a:off x="3810000" y="3657600"/>
            <a:ext cx="4724400" cy="1752600"/>
          </a:xfrm>
        </p:spPr>
        <p:txBody>
          <a:bodyPr>
            <a:normAutofit lnSpcReduction="10000"/>
          </a:bodyPr>
          <a:lstStyle/>
          <a:p>
            <a:r>
              <a:rPr lang="en-US" sz="2800" b="1" dirty="0" smtClean="0">
                <a:solidFill>
                  <a:schemeClr val="tx1"/>
                </a:solidFill>
              </a:rPr>
              <a:t>Belinda Louie, PhD, PI</a:t>
            </a:r>
          </a:p>
          <a:p>
            <a:r>
              <a:rPr lang="en-US" sz="2800" b="1" dirty="0" smtClean="0">
                <a:solidFill>
                  <a:schemeClr val="tx1"/>
                </a:solidFill>
              </a:rPr>
              <a:t>Professor of Education, UWT</a:t>
            </a:r>
          </a:p>
          <a:p>
            <a:r>
              <a:rPr lang="en-US" sz="2000" dirty="0" smtClean="0">
                <a:solidFill>
                  <a:schemeClr val="tx1"/>
                </a:solidFill>
              </a:rPr>
              <a:t>Project Core/Time/Digital</a:t>
            </a:r>
          </a:p>
          <a:p>
            <a:r>
              <a:rPr lang="en-US" sz="2000" dirty="0" smtClean="0">
                <a:solidFill>
                  <a:schemeClr val="tx1"/>
                </a:solidFill>
              </a:rPr>
              <a:t>October 20-22, 2016</a:t>
            </a:r>
            <a:endParaRPr lang="en-US" sz="2000" dirty="0">
              <a:solidFill>
                <a:schemeClr val="tx1"/>
              </a:solidFill>
            </a:endParaRPr>
          </a:p>
        </p:txBody>
      </p:sp>
      <p:pic>
        <p:nvPicPr>
          <p:cNvPr id="4" name="Picture 2" descr="http://directory.tacoma.uw.edu/sites/default/files/belinda_louie_2015.jpg"/>
          <p:cNvPicPr>
            <a:picLocks noChangeAspect="1" noChangeArrowheads="1"/>
          </p:cNvPicPr>
          <p:nvPr/>
        </p:nvPicPr>
        <p:blipFill rotWithShape="1">
          <a:blip r:embed="rId2">
            <a:extLst>
              <a:ext uri="{28A0092B-C50C-407E-A947-70E740481C1C}">
                <a14:useLocalDpi xmlns:a14="http://schemas.microsoft.com/office/drawing/2010/main" val="0"/>
              </a:ext>
            </a:extLst>
          </a:blip>
          <a:srcRect b="13873"/>
          <a:stretch/>
        </p:blipFill>
        <p:spPr bwMode="auto">
          <a:xfrm>
            <a:off x="990600" y="2438400"/>
            <a:ext cx="2479235" cy="298938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091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838200"/>
            <a:ext cx="8001000" cy="2671762"/>
          </a:xfrm>
        </p:spPr>
        <p:txBody>
          <a:bodyPr>
            <a:normAutofit fontScale="90000"/>
          </a:bodyPr>
          <a:lstStyle/>
          <a:p>
            <a:pPr algn="l"/>
            <a:r>
              <a:rPr lang="en-US" b="1" dirty="0" smtClean="0"/>
              <a:t>“Trackton”</a:t>
            </a:r>
            <a:r>
              <a:rPr lang="en-US" sz="3100" b="1" dirty="0">
                <a:solidFill>
                  <a:srgbClr val="000000"/>
                </a:solidFill>
              </a:rPr>
              <a:t> </a:t>
            </a:r>
            <a:r>
              <a:rPr lang="en-US" sz="3100" b="1" cap="none" dirty="0" smtClean="0">
                <a:solidFill>
                  <a:srgbClr val="000000"/>
                </a:solidFill>
              </a:rPr>
              <a:t>is a black working-class community whose older generations grew up farming the land but whose current </a:t>
            </a:r>
            <a:br>
              <a:rPr lang="en-US" sz="3100" b="1" cap="none" dirty="0" smtClean="0">
                <a:solidFill>
                  <a:srgbClr val="000000"/>
                </a:solidFill>
              </a:rPr>
            </a:br>
            <a:r>
              <a:rPr lang="en-US" sz="3100" b="1" cap="none" dirty="0" smtClean="0">
                <a:solidFill>
                  <a:srgbClr val="000000"/>
                </a:solidFill>
              </a:rPr>
              <a:t>members work in</a:t>
            </a:r>
            <a:br>
              <a:rPr lang="en-US" sz="3100" b="1" cap="none" dirty="0" smtClean="0">
                <a:solidFill>
                  <a:srgbClr val="000000"/>
                </a:solidFill>
              </a:rPr>
            </a:br>
            <a:r>
              <a:rPr lang="en-US" sz="3100" b="1" cap="none" dirty="0" smtClean="0">
                <a:solidFill>
                  <a:srgbClr val="000000"/>
                </a:solidFill>
              </a:rPr>
              <a:t> the textile mills.</a:t>
            </a:r>
            <a:r>
              <a:rPr lang="en-US" dirty="0" smtClean="0"/>
              <a:t/>
            </a:r>
            <a:br>
              <a:rPr lang="en-US" dirty="0" smtClean="0"/>
            </a:br>
            <a:endParaRPr lang="en-US" b="1" dirty="0"/>
          </a:p>
        </p:txBody>
      </p:sp>
      <p:graphicFrame>
        <p:nvGraphicFramePr>
          <p:cNvPr id="365570" name="Object 2"/>
          <p:cNvGraphicFramePr>
            <a:graphicFrameLocks noChangeAspect="1"/>
          </p:cNvGraphicFramePr>
          <p:nvPr>
            <p:extLst>
              <p:ext uri="{D42A27DB-BD31-4B8C-83A1-F6EECF244321}">
                <p14:modId xmlns:p14="http://schemas.microsoft.com/office/powerpoint/2010/main" val="1088195585"/>
              </p:ext>
            </p:extLst>
          </p:nvPr>
        </p:nvGraphicFramePr>
        <p:xfrm>
          <a:off x="3657600" y="2057400"/>
          <a:ext cx="4732534" cy="3324824"/>
        </p:xfrm>
        <a:graphic>
          <a:graphicData uri="http://schemas.openxmlformats.org/presentationml/2006/ole">
            <mc:AlternateContent xmlns:mc="http://schemas.openxmlformats.org/markup-compatibility/2006">
              <mc:Choice xmlns:v="urn:schemas-microsoft-com:vml" Requires="v">
                <p:oleObj spid="_x0000_s1059" name="Document" r:id="rId4" imgW="2857395" imgH="2374813" progId="Word.Document.8">
                  <p:link updateAutomatic="1"/>
                </p:oleObj>
              </mc:Choice>
              <mc:Fallback>
                <p:oleObj name="Document" r:id="rId4" imgW="2857395" imgH="2374813" progId="Word.Document.8">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057400"/>
                        <a:ext cx="4732534" cy="332482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175128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pPr algn="ctr"/>
            <a:r>
              <a:rPr lang="en-US" sz="3600" b="1" dirty="0" smtClean="0"/>
              <a:t>The Children of </a:t>
            </a:r>
            <a:br>
              <a:rPr lang="en-US" sz="3600" b="1" dirty="0" smtClean="0"/>
            </a:br>
            <a:r>
              <a:rPr lang="en-US" sz="3600" b="1" dirty="0" err="1" smtClean="0"/>
              <a:t>Roadville</a:t>
            </a:r>
            <a:r>
              <a:rPr lang="en-US" sz="3600" b="1" dirty="0" smtClean="0"/>
              <a:t> and </a:t>
            </a:r>
            <a:r>
              <a:rPr lang="en-US" sz="3600" b="1" dirty="0" err="1" smtClean="0"/>
              <a:t>Trackton</a:t>
            </a:r>
            <a:endParaRPr lang="en-US" sz="3600" b="1" dirty="0"/>
          </a:p>
        </p:txBody>
      </p:sp>
      <p:sp>
        <p:nvSpPr>
          <p:cNvPr id="10" name="Text Placeholder 9"/>
          <p:cNvSpPr>
            <a:spLocks noGrp="1"/>
          </p:cNvSpPr>
          <p:nvPr>
            <p:ph type="body" sz="quarter" idx="1"/>
          </p:nvPr>
        </p:nvSpPr>
        <p:spPr/>
        <p:txBody>
          <a:bodyPr/>
          <a:lstStyle/>
          <a:p>
            <a:pPr algn="ctr"/>
            <a:r>
              <a:rPr lang="en-US" dirty="0" err="1" smtClean="0"/>
              <a:t>Roadville</a:t>
            </a:r>
            <a:r>
              <a:rPr lang="en-US" dirty="0" smtClean="0"/>
              <a:t> Children</a:t>
            </a:r>
            <a:endParaRPr lang="en-US" dirty="0"/>
          </a:p>
        </p:txBody>
      </p:sp>
      <p:sp>
        <p:nvSpPr>
          <p:cNvPr id="11" name="Text Placeholder 10"/>
          <p:cNvSpPr>
            <a:spLocks noGrp="1"/>
          </p:cNvSpPr>
          <p:nvPr>
            <p:ph type="body" sz="quarter" idx="3"/>
          </p:nvPr>
        </p:nvSpPr>
        <p:spPr/>
        <p:txBody>
          <a:bodyPr/>
          <a:lstStyle/>
          <a:p>
            <a:pPr algn="ctr"/>
            <a:r>
              <a:rPr lang="en-US" dirty="0" err="1" smtClean="0"/>
              <a:t>Trackton</a:t>
            </a:r>
            <a:r>
              <a:rPr lang="en-US" dirty="0" smtClean="0"/>
              <a:t> Children</a:t>
            </a:r>
            <a:endParaRPr lang="en-US" dirty="0"/>
          </a:p>
        </p:txBody>
      </p:sp>
      <p:pic>
        <p:nvPicPr>
          <p:cNvPr id="13" name="Content Placeholder 12" descr="roadville2.jpg"/>
          <p:cNvPicPr>
            <a:picLocks noGrp="1" noChangeAspect="1"/>
          </p:cNvPicPr>
          <p:nvPr>
            <p:ph sz="quarter" idx="4"/>
          </p:nvPr>
        </p:nvPicPr>
        <p:blipFill>
          <a:blip r:embed="rId3"/>
          <a:srcRect t="-28400" b="-28400"/>
          <a:stretch>
            <a:fillRect/>
          </a:stretch>
        </p:blipFill>
        <p:spPr>
          <a:xfrm>
            <a:off x="4622799" y="1917700"/>
            <a:ext cx="3406775" cy="4330700"/>
          </a:xfrm>
          <a:effectLst>
            <a:glow rad="101600">
              <a:schemeClr val="accent1">
                <a:lumMod val="75000"/>
                <a:alpha val="75000"/>
              </a:schemeClr>
            </a:glow>
          </a:effectLst>
        </p:spPr>
      </p:pic>
      <p:pic>
        <p:nvPicPr>
          <p:cNvPr id="15" name="Content Placeholder 14" descr="Roadville swing.jpg"/>
          <p:cNvPicPr>
            <a:picLocks noGrp="1" noChangeAspect="1"/>
          </p:cNvPicPr>
          <p:nvPr>
            <p:ph sz="quarter" idx="2"/>
          </p:nvPr>
        </p:nvPicPr>
        <p:blipFill>
          <a:blip r:embed="rId4"/>
          <a:srcRect l="-23191" r="-23191"/>
          <a:stretch>
            <a:fillRect/>
          </a:stretch>
        </p:blipFill>
        <p:spPr>
          <a:xfrm>
            <a:off x="0" y="2362200"/>
            <a:ext cx="4277504" cy="3886200"/>
          </a:xfrm>
          <a:effectLst>
            <a:glow rad="101600">
              <a:schemeClr val="accent1">
                <a:alpha val="75000"/>
              </a:schemeClr>
            </a:glow>
          </a:effectLst>
        </p:spPr>
      </p:pic>
    </p:spTree>
    <p:extLst>
      <p:ext uri="{BB962C8B-B14F-4D97-AF65-F5344CB8AC3E}">
        <p14:creationId xmlns:p14="http://schemas.microsoft.com/office/powerpoint/2010/main" val="2372004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274638"/>
            <a:ext cx="8636000" cy="1935162"/>
          </a:xfrm>
        </p:spPr>
        <p:txBody>
          <a:bodyPr>
            <a:normAutofit fontScale="90000"/>
          </a:bodyPr>
          <a:lstStyle/>
          <a:p>
            <a:pPr algn="ctr"/>
            <a:r>
              <a:rPr lang="en-US" b="1" dirty="0" smtClean="0">
                <a:solidFill>
                  <a:srgbClr val="000090"/>
                </a:solidFill>
              </a:rPr>
              <a:t>“The Townspeople”</a:t>
            </a:r>
            <a:r>
              <a:rPr lang="en-US" b="1" dirty="0" smtClean="0"/>
              <a:t/>
            </a:r>
            <a:br>
              <a:rPr lang="en-US" b="1" dirty="0" smtClean="0"/>
            </a:br>
            <a:r>
              <a:rPr lang="en-US" sz="2700" b="1" cap="none" dirty="0" smtClean="0">
                <a:solidFill>
                  <a:srgbClr val="000000"/>
                </a:solidFill>
              </a:rPr>
              <a:t>The Townspeople are the ‘mainstream’ blacks and whites </a:t>
            </a:r>
            <a:br>
              <a:rPr lang="en-US" sz="2700" b="1" cap="none" dirty="0" smtClean="0">
                <a:solidFill>
                  <a:srgbClr val="000000"/>
                </a:solidFill>
              </a:rPr>
            </a:br>
            <a:r>
              <a:rPr lang="en-US" sz="2700" b="1" cap="none" dirty="0" smtClean="0">
                <a:solidFill>
                  <a:srgbClr val="000000"/>
                </a:solidFill>
              </a:rPr>
              <a:t>who hold power in the school and workplaces of the region.</a:t>
            </a:r>
            <a:br>
              <a:rPr lang="en-US" sz="2700" b="1" cap="none" dirty="0" smtClean="0">
                <a:solidFill>
                  <a:srgbClr val="000000"/>
                </a:solidFill>
              </a:rPr>
            </a:br>
            <a:r>
              <a:rPr lang="en-US" sz="2700" b="1" cap="none" dirty="0" smtClean="0">
                <a:solidFill>
                  <a:srgbClr val="000000"/>
                </a:solidFill>
              </a:rPr>
              <a:t>The children of </a:t>
            </a:r>
            <a:r>
              <a:rPr lang="en-US" sz="2700" b="1" cap="none" dirty="0" err="1" smtClean="0">
                <a:solidFill>
                  <a:srgbClr val="000000"/>
                </a:solidFill>
              </a:rPr>
              <a:t>Roadville</a:t>
            </a:r>
            <a:r>
              <a:rPr lang="en-US" sz="2700" b="1" cap="none" dirty="0" smtClean="0">
                <a:solidFill>
                  <a:srgbClr val="000000"/>
                </a:solidFill>
              </a:rPr>
              <a:t> and </a:t>
            </a:r>
            <a:r>
              <a:rPr lang="en-US" sz="2700" b="1" cap="none" dirty="0" err="1" smtClean="0">
                <a:solidFill>
                  <a:srgbClr val="000000"/>
                </a:solidFill>
              </a:rPr>
              <a:t>Trackton</a:t>
            </a:r>
            <a:r>
              <a:rPr lang="en-US" sz="2700" b="1" cap="none" dirty="0" smtClean="0">
                <a:solidFill>
                  <a:srgbClr val="000000"/>
                </a:solidFill>
              </a:rPr>
              <a:t> go to school in town</a:t>
            </a:r>
            <a:r>
              <a:rPr lang="en-US" sz="2400" cap="none" dirty="0" smtClean="0"/>
              <a:t>.</a:t>
            </a:r>
            <a:endParaRPr lang="en-US" sz="2400" cap="none" dirty="0"/>
          </a:p>
        </p:txBody>
      </p:sp>
      <p:pic>
        <p:nvPicPr>
          <p:cNvPr id="15" name="Content Placeholder 14" descr="roadville4.jpg"/>
          <p:cNvPicPr>
            <a:picLocks noGrp="1" noChangeAspect="1"/>
          </p:cNvPicPr>
          <p:nvPr>
            <p:ph sz="quarter" idx="4294967295"/>
          </p:nvPr>
        </p:nvPicPr>
        <p:blipFill>
          <a:blip r:embed="rId3"/>
          <a:srcRect t="-156" b="-156"/>
          <a:stretch>
            <a:fillRect/>
          </a:stretch>
        </p:blipFill>
        <p:spPr>
          <a:xfrm>
            <a:off x="1143000" y="2438400"/>
            <a:ext cx="6604000" cy="3794125"/>
          </a:xfrm>
          <a:effectLst>
            <a:glow rad="101600">
              <a:schemeClr val="accent1">
                <a:lumMod val="75000"/>
                <a:alpha val="75000"/>
              </a:schemeClr>
            </a:glow>
          </a:effectLst>
        </p:spPr>
      </p:pic>
    </p:spTree>
    <p:extLst>
      <p:ext uri="{BB962C8B-B14F-4D97-AF65-F5344CB8AC3E}">
        <p14:creationId xmlns:p14="http://schemas.microsoft.com/office/powerpoint/2010/main" val="804907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8400"/>
            <a:ext cx="8229600" cy="1143000"/>
          </a:xfrm>
        </p:spPr>
        <p:txBody>
          <a:bodyPr>
            <a:normAutofit fontScale="90000"/>
          </a:bodyPr>
          <a:lstStyle/>
          <a:p>
            <a:pPr algn="l"/>
            <a:r>
              <a:rPr lang="en-US" dirty="0" smtClean="0"/>
              <a:t>In groups of 3, analyze the questioning patterns of </a:t>
            </a:r>
            <a:r>
              <a:rPr lang="en-US" dirty="0" err="1" smtClean="0"/>
              <a:t>Roadville</a:t>
            </a:r>
            <a:r>
              <a:rPr lang="en-US" dirty="0" smtClean="0"/>
              <a:t> and Trackton. Compare their questioning patterns with that of the mainstreamed townspeople, who ask who, what, when, where, why, and how questions at home and at school.</a:t>
            </a:r>
            <a:endParaRPr lang="en-US" dirty="0"/>
          </a:p>
        </p:txBody>
      </p:sp>
    </p:spTree>
    <p:extLst>
      <p:ext uri="{BB962C8B-B14F-4D97-AF65-F5344CB8AC3E}">
        <p14:creationId xmlns:p14="http://schemas.microsoft.com/office/powerpoint/2010/main" val="1539259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924800" cy="609600"/>
          </a:xfrm>
        </p:spPr>
        <p:txBody>
          <a:bodyPr>
            <a:normAutofit/>
          </a:bodyPr>
          <a:lstStyle/>
          <a:p>
            <a:pPr algn="ctr"/>
            <a:r>
              <a:rPr lang="en-US" sz="3200" b="1" dirty="0" smtClean="0">
                <a:solidFill>
                  <a:srgbClr val="000090"/>
                </a:solidFill>
              </a:rPr>
              <a:t>Questioning in Trackton</a:t>
            </a:r>
            <a:endParaRPr lang="en-US" sz="3200" b="1" dirty="0">
              <a:solidFill>
                <a:srgbClr val="000090"/>
              </a:solidFill>
            </a:endParaRPr>
          </a:p>
        </p:txBody>
      </p:sp>
      <p:pic>
        <p:nvPicPr>
          <p:cNvPr id="4" name="Content Placeholder 3"/>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143000" y="842394"/>
            <a:ext cx="7010400" cy="5531142"/>
          </a:xfrm>
        </p:spPr>
      </p:pic>
    </p:spTree>
    <p:extLst>
      <p:ext uri="{BB962C8B-B14F-4D97-AF65-F5344CB8AC3E}">
        <p14:creationId xmlns:p14="http://schemas.microsoft.com/office/powerpoint/2010/main" val="658914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3"/>
            <a:ext cx="7924800" cy="609600"/>
          </a:xfrm>
        </p:spPr>
        <p:txBody>
          <a:bodyPr>
            <a:normAutofit/>
          </a:bodyPr>
          <a:lstStyle/>
          <a:p>
            <a:pPr algn="ctr"/>
            <a:r>
              <a:rPr lang="en-US" sz="3200" b="1" dirty="0" smtClean="0">
                <a:solidFill>
                  <a:srgbClr val="000090"/>
                </a:solidFill>
              </a:rPr>
              <a:t>Questioning in </a:t>
            </a:r>
            <a:r>
              <a:rPr lang="en-US" sz="3200" b="1" dirty="0" err="1" smtClean="0">
                <a:solidFill>
                  <a:srgbClr val="000090"/>
                </a:solidFill>
              </a:rPr>
              <a:t>Roadville</a:t>
            </a:r>
            <a:endParaRPr lang="en-US" sz="3200" b="1" dirty="0">
              <a:solidFill>
                <a:srgbClr val="000090"/>
              </a:solidFill>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95400" y="609600"/>
            <a:ext cx="6400800" cy="5573823"/>
          </a:xfrm>
        </p:spPr>
      </p:pic>
      <p:sp>
        <p:nvSpPr>
          <p:cNvPr id="7" name="Rectangle 6"/>
          <p:cNvSpPr/>
          <p:nvPr/>
        </p:nvSpPr>
        <p:spPr>
          <a:xfrm>
            <a:off x="7162800" y="6096000"/>
            <a:ext cx="914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16764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0" y="533400"/>
            <a:ext cx="3733800" cy="5595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1087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2060"/>
                </a:solidFill>
              </a:rPr>
              <a:t>Warm Spring Indians (Philips 1983)</a:t>
            </a:r>
            <a:endParaRPr lang="en-US" sz="3600" b="1" dirty="0">
              <a:solidFill>
                <a:srgbClr val="002060"/>
              </a:solidFill>
            </a:endParaRPr>
          </a:p>
        </p:txBody>
      </p:sp>
      <p:sp>
        <p:nvSpPr>
          <p:cNvPr id="3" name="AutoShape 2" descr="Page [248] of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4107" b="14502"/>
          <a:stretch/>
        </p:blipFill>
        <p:spPr bwMode="auto">
          <a:xfrm>
            <a:off x="2286000" y="1142999"/>
            <a:ext cx="4267200" cy="5209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1432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90800"/>
            <a:ext cx="8153400" cy="1143000"/>
          </a:xfrm>
        </p:spPr>
        <p:txBody>
          <a:bodyPr>
            <a:normAutofit fontScale="90000"/>
          </a:bodyPr>
          <a:lstStyle/>
          <a:p>
            <a:pPr algn="l"/>
            <a:r>
              <a:rPr lang="en-US" dirty="0" smtClean="0"/>
              <a:t>         </a:t>
            </a:r>
            <a:r>
              <a:rPr lang="en-US" sz="3600" b="1" dirty="0" smtClean="0"/>
              <a:t>Warm Spring Indian Children</a:t>
            </a:r>
            <a:r>
              <a:rPr lang="en-US" dirty="0" smtClean="0"/>
              <a:t/>
            </a:r>
            <a:br>
              <a:rPr lang="en-US" dirty="0" smtClean="0"/>
            </a:br>
            <a:r>
              <a:rPr lang="en-US" sz="3600" dirty="0" smtClean="0"/>
              <a:t>- </a:t>
            </a:r>
            <a:r>
              <a:rPr lang="en-US" sz="2700" dirty="0" smtClean="0"/>
              <a:t>At home, children learn by engaging in long periods of observation, silent listening and watching. (vs. elaborate verbal instructions)</a:t>
            </a:r>
            <a:br>
              <a:rPr lang="en-US" sz="2700" dirty="0" smtClean="0"/>
            </a:br>
            <a:r>
              <a:rPr lang="en-US" sz="1300" dirty="0" smtClean="0"/>
              <a:t/>
            </a:r>
            <a:br>
              <a:rPr lang="en-US" sz="1300" dirty="0" smtClean="0"/>
            </a:br>
            <a:r>
              <a:rPr lang="en-US" sz="2700" dirty="0" smtClean="0"/>
              <a:t>- Children then participate in small tasks under adult supervision</a:t>
            </a:r>
            <a:br>
              <a:rPr lang="en-US" sz="2700" dirty="0" smtClean="0"/>
            </a:br>
            <a:r>
              <a:rPr lang="en-US" sz="1300" dirty="0" smtClean="0"/>
              <a:t> </a:t>
            </a:r>
            <a:r>
              <a:rPr lang="en-US" sz="2700" dirty="0" smtClean="0"/>
              <a:t/>
            </a:r>
            <a:br>
              <a:rPr lang="en-US" sz="2700" dirty="0" smtClean="0"/>
            </a:br>
            <a:r>
              <a:rPr lang="en-US" sz="2700" dirty="0" smtClean="0"/>
              <a:t>- Children then take it upon themselves to test the skill unsupervised and alone, without other people around. (vs. learning through public mistakes as in class discussion)</a:t>
            </a:r>
            <a:br>
              <a:rPr lang="en-US" sz="2700" dirty="0" smtClean="0"/>
            </a:br>
            <a:r>
              <a:rPr lang="en-US" sz="1300" dirty="0" smtClean="0"/>
              <a:t/>
            </a:r>
            <a:br>
              <a:rPr lang="en-US" sz="1300" dirty="0" smtClean="0"/>
            </a:br>
            <a:r>
              <a:rPr lang="en-US" sz="2700" dirty="0" smtClean="0"/>
              <a:t>- Many adults assume the responsibilities for care and instruction of children. Children thus become accustomed to interacting with and following the instructions and orders of many people (vs. teacher)</a:t>
            </a:r>
            <a:endParaRPr lang="en-US" sz="2700" dirty="0"/>
          </a:p>
        </p:txBody>
      </p:sp>
    </p:spTree>
    <p:extLst>
      <p:ext uri="{BB962C8B-B14F-4D97-AF65-F5344CB8AC3E}">
        <p14:creationId xmlns:p14="http://schemas.microsoft.com/office/powerpoint/2010/main" val="1271241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8400"/>
            <a:ext cx="8229600" cy="1143000"/>
          </a:xfrm>
        </p:spPr>
        <p:txBody>
          <a:bodyPr>
            <a:normAutofit fontScale="90000"/>
          </a:bodyPr>
          <a:lstStyle/>
          <a:p>
            <a:pPr algn="l"/>
            <a:r>
              <a:rPr lang="en-US" dirty="0" smtClean="0"/>
              <a:t>In groups of 3, analyze the questioning patterns of the Warm Spring Indians. Compare their questioning patterns with that of the mainstreamed townspeople, who ask who, what, when, where, why, and how questions at home and at school.</a:t>
            </a:r>
            <a:endParaRPr lang="en-US" dirty="0"/>
          </a:p>
        </p:txBody>
      </p:sp>
    </p:spTree>
    <p:extLst>
      <p:ext uri="{BB962C8B-B14F-4D97-AF65-F5344CB8AC3E}">
        <p14:creationId xmlns:p14="http://schemas.microsoft.com/office/powerpoint/2010/main" val="898384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667000"/>
            <a:ext cx="8229600" cy="1143000"/>
          </a:xfrm>
        </p:spPr>
        <p:txBody>
          <a:bodyPr>
            <a:normAutofit fontScale="90000"/>
          </a:bodyPr>
          <a:lstStyle/>
          <a:p>
            <a:pPr algn="l"/>
            <a:r>
              <a:rPr lang="en-US" sz="3600" b="1" dirty="0" smtClean="0"/>
              <a:t>Project Goals:</a:t>
            </a:r>
            <a:r>
              <a:rPr lang="en-US" dirty="0" smtClean="0"/>
              <a:t/>
            </a:r>
            <a:br>
              <a:rPr lang="en-US" dirty="0" smtClean="0"/>
            </a:br>
            <a:r>
              <a:rPr lang="en-US" sz="2700" dirty="0" smtClean="0"/>
              <a:t>Goal 1.1b Improve teachers’ </a:t>
            </a:r>
            <a:r>
              <a:rPr lang="en-US" sz="2700" b="1" dirty="0" smtClean="0"/>
              <a:t>standard-based teaching skills </a:t>
            </a:r>
            <a:r>
              <a:rPr lang="en-US" sz="2700" dirty="0" smtClean="0"/>
              <a:t>by</a:t>
            </a:r>
            <a:br>
              <a:rPr lang="en-US" sz="2700" dirty="0" smtClean="0"/>
            </a:br>
            <a:r>
              <a:rPr lang="en-US" sz="2700" dirty="0" smtClean="0"/>
              <a:t>(</a:t>
            </a:r>
            <a:r>
              <a:rPr lang="en-US" sz="2700" dirty="0" err="1" smtClean="0"/>
              <a:t>i</a:t>
            </a:r>
            <a:r>
              <a:rPr lang="en-US" sz="2700" dirty="0" smtClean="0"/>
              <a:t>) Using </a:t>
            </a:r>
            <a:r>
              <a:rPr lang="en-US" sz="2700" b="1" i="1" dirty="0" smtClean="0"/>
              <a:t>research-based instructional strategies</a:t>
            </a:r>
            <a:r>
              <a:rPr lang="en-US" sz="2700" dirty="0" smtClean="0"/>
              <a:t>,</a:t>
            </a:r>
            <a:br>
              <a:rPr lang="en-US" sz="2700" dirty="0" smtClean="0"/>
            </a:br>
            <a:r>
              <a:rPr lang="en-US" sz="2700" dirty="0" smtClean="0"/>
              <a:t>(v) </a:t>
            </a:r>
            <a:r>
              <a:rPr lang="en-US" sz="2700" b="1" i="1" dirty="0" smtClean="0"/>
              <a:t>Differentiating instructional strategies </a:t>
            </a:r>
            <a:r>
              <a:rPr lang="en-US" sz="2700" dirty="0" smtClean="0"/>
              <a:t>for students with special needs and ELLs at different English proficiency levels,</a:t>
            </a:r>
            <a:br>
              <a:rPr lang="en-US" sz="2700" dirty="0" smtClean="0"/>
            </a:br>
            <a:r>
              <a:rPr lang="en-US" sz="2700" dirty="0" smtClean="0"/>
              <a:t>(vii) </a:t>
            </a:r>
            <a:r>
              <a:rPr lang="en-US" sz="2700" b="1" i="1" dirty="0" smtClean="0"/>
              <a:t>Connecting with students’ cultural and community assets</a:t>
            </a:r>
            <a:r>
              <a:rPr lang="en-US" sz="2700" dirty="0" smtClean="0"/>
              <a:t>.</a:t>
            </a:r>
            <a:br>
              <a:rPr lang="en-US" sz="2700" dirty="0" smtClean="0"/>
            </a:br>
            <a:r>
              <a:rPr lang="en-US" sz="800" dirty="0"/>
              <a:t/>
            </a:r>
            <a:br>
              <a:rPr lang="en-US" sz="800" dirty="0"/>
            </a:br>
            <a:r>
              <a:rPr lang="en-US" sz="3600" b="1" dirty="0" smtClean="0"/>
              <a:t>Session Goals:</a:t>
            </a:r>
            <a:br>
              <a:rPr lang="en-US" sz="3600" b="1" dirty="0" smtClean="0"/>
            </a:br>
            <a:r>
              <a:rPr lang="en-US" sz="2700" dirty="0" smtClean="0"/>
              <a:t>Improve teachers’ standard-based teaching skills by</a:t>
            </a:r>
            <a:br>
              <a:rPr lang="en-US" sz="2700" dirty="0" smtClean="0"/>
            </a:br>
            <a:r>
              <a:rPr lang="en-US" sz="2700" dirty="0" smtClean="0"/>
              <a:t>(1) Using </a:t>
            </a:r>
            <a:r>
              <a:rPr lang="en-US" sz="2700" b="1" i="1" dirty="0" smtClean="0">
                <a:solidFill>
                  <a:srgbClr val="C00000"/>
                </a:solidFill>
              </a:rPr>
              <a:t>questioning</a:t>
            </a:r>
            <a:r>
              <a:rPr lang="en-US" sz="2700" dirty="0" smtClean="0"/>
              <a:t>, a </a:t>
            </a:r>
            <a:r>
              <a:rPr lang="en-US" sz="2700" b="1" i="1" dirty="0" smtClean="0"/>
              <a:t>research-based </a:t>
            </a:r>
            <a:r>
              <a:rPr lang="en-US" sz="2700" b="1" i="1" dirty="0"/>
              <a:t>instructional </a:t>
            </a:r>
            <a:r>
              <a:rPr lang="en-US" sz="2700" b="1" i="1" dirty="0" smtClean="0"/>
              <a:t>strategy</a:t>
            </a:r>
            <a:r>
              <a:rPr lang="en-US" sz="2700" dirty="0" smtClean="0"/>
              <a:t>,</a:t>
            </a:r>
            <a:r>
              <a:rPr lang="en-US" sz="2700" b="1" i="1" dirty="0" smtClean="0"/>
              <a:t/>
            </a:r>
            <a:br>
              <a:rPr lang="en-US" sz="2700" b="1" i="1" dirty="0" smtClean="0"/>
            </a:br>
            <a:r>
              <a:rPr lang="en-US" sz="2700" dirty="0" smtClean="0"/>
              <a:t>(2) </a:t>
            </a:r>
            <a:r>
              <a:rPr lang="en-US" sz="2700" b="1" i="1" dirty="0" smtClean="0"/>
              <a:t>Differentiating instruction </a:t>
            </a:r>
            <a:r>
              <a:rPr lang="en-US" sz="2700" dirty="0" smtClean="0"/>
              <a:t>for special education and EL students,</a:t>
            </a:r>
            <a:br>
              <a:rPr lang="en-US" sz="2700" dirty="0" smtClean="0"/>
            </a:br>
            <a:r>
              <a:rPr lang="en-US" sz="2700" dirty="0" smtClean="0"/>
              <a:t>(3) Utilizing students’ </a:t>
            </a:r>
            <a:r>
              <a:rPr lang="en-US" sz="2700" b="1" i="1" dirty="0" smtClean="0">
                <a:solidFill>
                  <a:srgbClr val="C00000"/>
                </a:solidFill>
              </a:rPr>
              <a:t>Funds of Knowledge </a:t>
            </a:r>
            <a:r>
              <a:rPr lang="en-US" sz="2700" dirty="0" smtClean="0"/>
              <a:t>to </a:t>
            </a:r>
            <a:r>
              <a:rPr lang="en-US" sz="2700" b="1" i="1" dirty="0" smtClean="0"/>
              <a:t>connect with students’ cultural and community assets</a:t>
            </a:r>
            <a:r>
              <a:rPr lang="en-US" sz="2700" dirty="0" smtClean="0"/>
              <a:t>.</a:t>
            </a:r>
            <a:br>
              <a:rPr lang="en-US" sz="2700" dirty="0" smtClean="0"/>
            </a:br>
            <a:r>
              <a:rPr lang="en-US" sz="2700" dirty="0" smtClean="0"/>
              <a:t>(4) </a:t>
            </a:r>
            <a:r>
              <a:rPr lang="en-US" sz="2700" b="1" i="1" dirty="0" smtClean="0"/>
              <a:t>Bridging opportunity gap </a:t>
            </a:r>
            <a:r>
              <a:rPr lang="en-US" sz="2700" dirty="0" smtClean="0"/>
              <a:t>for students of color, ELLs, students in poverty, and special education students.</a:t>
            </a:r>
            <a:endParaRPr lang="en-US" sz="2700" dirty="0"/>
          </a:p>
        </p:txBody>
      </p:sp>
    </p:spTree>
    <p:extLst>
      <p:ext uri="{BB962C8B-B14F-4D97-AF65-F5344CB8AC3E}">
        <p14:creationId xmlns:p14="http://schemas.microsoft.com/office/powerpoint/2010/main" val="249796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rgbClr val="002060"/>
                </a:solidFill>
              </a:rPr>
              <a:t>Asian Students</a:t>
            </a:r>
            <a:br>
              <a:rPr lang="en-US" sz="4000" b="1" dirty="0" smtClean="0">
                <a:solidFill>
                  <a:srgbClr val="002060"/>
                </a:solidFill>
              </a:rPr>
            </a:br>
            <a:endParaRPr lang="en-US" sz="4000" b="1" dirty="0">
              <a:solidFill>
                <a:srgbClr val="002060"/>
              </a:solidFill>
            </a:endParaRPr>
          </a:p>
        </p:txBody>
      </p:sp>
      <p:pic>
        <p:nvPicPr>
          <p:cNvPr id="3074" name="Picture 2" descr="http://www.apsi.edu.au/wp-content/uploads/GEN-Young-Asian-stude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657600"/>
            <a:ext cx="3362325" cy="22383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rage.com.my/wp-content/uploads/2014/07/photo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086" y="1347788"/>
            <a:ext cx="456768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529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rmAutofit fontScale="90000"/>
          </a:bodyPr>
          <a:lstStyle/>
          <a:p>
            <a:pPr marL="457200" indent="-457200" algn="l">
              <a:spcAft>
                <a:spcPts val="600"/>
              </a:spcAft>
              <a:buFont typeface="Arial" panose="020B0604020202020204" pitchFamily="34" charset="0"/>
              <a:buChar char="•"/>
            </a:pPr>
            <a:r>
              <a:rPr lang="en-US" sz="3200" b="1" dirty="0" smtClean="0">
                <a:solidFill>
                  <a:srgbClr val="002060"/>
                </a:solidFill>
              </a:rPr>
              <a:t/>
            </a:r>
            <a:br>
              <a:rPr lang="en-US" sz="3200" b="1" dirty="0" smtClean="0">
                <a:solidFill>
                  <a:srgbClr val="002060"/>
                </a:solidFill>
              </a:rPr>
            </a:br>
            <a:r>
              <a:rPr lang="en-US" sz="3200" b="1" dirty="0">
                <a:solidFill>
                  <a:srgbClr val="002060"/>
                </a:solidFill>
              </a:rPr>
              <a:t/>
            </a:r>
            <a:br>
              <a:rPr lang="en-US" sz="3200" b="1" dirty="0">
                <a:solidFill>
                  <a:srgbClr val="002060"/>
                </a:solidFill>
              </a:rPr>
            </a:br>
            <a:r>
              <a:rPr lang="en-US" sz="3200" b="1" dirty="0" smtClean="0">
                <a:solidFill>
                  <a:srgbClr val="002060"/>
                </a:solidFill>
              </a:rPr>
              <a:t>Beckman-Brito 2003: </a:t>
            </a:r>
            <a:r>
              <a:rPr lang="en-US" sz="3200" dirty="0" smtClean="0">
                <a:solidFill>
                  <a:srgbClr val="002060"/>
                </a:solidFill>
              </a:rPr>
              <a:t>For Asian Students</a:t>
            </a:r>
            <a:r>
              <a:rPr lang="en-US" sz="3200" b="1" dirty="0" smtClean="0">
                <a:solidFill>
                  <a:srgbClr val="002060"/>
                </a:solidFill>
              </a:rPr>
              <a:t/>
            </a:r>
            <a:br>
              <a:rPr lang="en-US" sz="3200" b="1" dirty="0" smtClean="0">
                <a:solidFill>
                  <a:srgbClr val="002060"/>
                </a:solidFill>
              </a:rPr>
            </a:br>
            <a:r>
              <a:rPr lang="en-US" sz="3100" dirty="0" smtClean="0">
                <a:solidFill>
                  <a:srgbClr val="002060"/>
                </a:solidFill>
              </a:rPr>
              <a:t>- Asking questions in class was considered impolite and disrespectful. Therefore, they rarely ask questions during class time.</a:t>
            </a:r>
            <a:br>
              <a:rPr lang="en-US" sz="3100" dirty="0" smtClean="0">
                <a:solidFill>
                  <a:srgbClr val="002060"/>
                </a:solidFill>
              </a:rPr>
            </a:br>
            <a:r>
              <a:rPr lang="en-US" sz="1300" dirty="0" smtClean="0">
                <a:solidFill>
                  <a:srgbClr val="002060"/>
                </a:solidFill>
              </a:rPr>
              <a:t>.</a:t>
            </a:r>
            <a:r>
              <a:rPr lang="en-US" sz="3100" dirty="0" smtClean="0">
                <a:solidFill>
                  <a:srgbClr val="002060"/>
                </a:solidFill>
              </a:rPr>
              <a:t/>
            </a:r>
            <a:br>
              <a:rPr lang="en-US" sz="3100" dirty="0" smtClean="0">
                <a:solidFill>
                  <a:srgbClr val="002060"/>
                </a:solidFill>
              </a:rPr>
            </a:br>
            <a:r>
              <a:rPr lang="en-US" sz="3100" dirty="0" smtClean="0">
                <a:solidFill>
                  <a:srgbClr val="002060"/>
                </a:solidFill>
              </a:rPr>
              <a:t>- Asking questions for clarification may indicate to the teacher that the student believes the teacher is at fault and has not taught well.</a:t>
            </a:r>
            <a:br>
              <a:rPr lang="en-US" sz="3100" dirty="0" smtClean="0">
                <a:solidFill>
                  <a:srgbClr val="002060"/>
                </a:solidFill>
              </a:rPr>
            </a:br>
            <a:r>
              <a:rPr lang="en-US" sz="1200" dirty="0" smtClean="0">
                <a:solidFill>
                  <a:srgbClr val="002060"/>
                </a:solidFill>
              </a:rPr>
              <a:t/>
            </a:r>
            <a:br>
              <a:rPr lang="en-US" sz="1200" dirty="0" smtClean="0">
                <a:solidFill>
                  <a:srgbClr val="002060"/>
                </a:solidFill>
              </a:rPr>
            </a:br>
            <a:r>
              <a:rPr lang="en-US" sz="3100" dirty="0" smtClean="0">
                <a:solidFill>
                  <a:srgbClr val="002060"/>
                </a:solidFill>
              </a:rPr>
              <a:t>- Asking questions is also a poor reflection on the students. They do not want to appear ignorant.</a:t>
            </a:r>
            <a:br>
              <a:rPr lang="en-US" sz="3100" dirty="0" smtClean="0">
                <a:solidFill>
                  <a:srgbClr val="002060"/>
                </a:solidFill>
              </a:rPr>
            </a:br>
            <a:r>
              <a:rPr lang="en-US" sz="1300" dirty="0" smtClean="0">
                <a:solidFill>
                  <a:srgbClr val="002060"/>
                </a:solidFill>
              </a:rPr>
              <a:t/>
            </a:r>
            <a:br>
              <a:rPr lang="en-US" sz="1300" dirty="0" smtClean="0">
                <a:solidFill>
                  <a:srgbClr val="002060"/>
                </a:solidFill>
              </a:rPr>
            </a:br>
            <a:r>
              <a:rPr lang="en-US" sz="3100" dirty="0" smtClean="0">
                <a:solidFill>
                  <a:srgbClr val="002060"/>
                </a:solidFill>
              </a:rPr>
              <a:t>-Questioning is not considered as a way of learning.</a:t>
            </a:r>
            <a:br>
              <a:rPr lang="en-US" sz="3100" dirty="0" smtClean="0">
                <a:solidFill>
                  <a:srgbClr val="002060"/>
                </a:solidFill>
              </a:rPr>
            </a:br>
            <a:r>
              <a:rPr lang="en-US" sz="3100" dirty="0" smtClean="0">
                <a:solidFill>
                  <a:srgbClr val="002060"/>
                </a:solidFill>
              </a:rPr>
              <a:t>“Listening to teacher” is the mode of learning (Liu &amp; Littlewood, 1997)</a:t>
            </a:r>
            <a:r>
              <a:rPr lang="en-US" sz="3100" b="1" dirty="0" smtClean="0">
                <a:solidFill>
                  <a:srgbClr val="002060"/>
                </a:solidFill>
              </a:rPr>
              <a:t/>
            </a:r>
            <a:br>
              <a:rPr lang="en-US" sz="3100" b="1" dirty="0" smtClean="0">
                <a:solidFill>
                  <a:srgbClr val="002060"/>
                </a:solidFill>
              </a:rPr>
            </a:br>
            <a:endParaRPr lang="en-US" sz="3100" b="1" dirty="0">
              <a:solidFill>
                <a:srgbClr val="002060"/>
              </a:solidFill>
            </a:endParaRPr>
          </a:p>
        </p:txBody>
      </p:sp>
    </p:spTree>
    <p:extLst>
      <p:ext uri="{BB962C8B-B14F-4D97-AF65-F5344CB8AC3E}">
        <p14:creationId xmlns:p14="http://schemas.microsoft.com/office/powerpoint/2010/main" val="3856585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8400"/>
            <a:ext cx="8229600" cy="1143000"/>
          </a:xfrm>
        </p:spPr>
        <p:txBody>
          <a:bodyPr>
            <a:normAutofit fontScale="90000"/>
          </a:bodyPr>
          <a:lstStyle/>
          <a:p>
            <a:pPr algn="l"/>
            <a:r>
              <a:rPr lang="en-US" dirty="0" smtClean="0"/>
              <a:t>In groups of 3, analyze the questioning patterns of Asian students. Compare their questioning patterns with that of the mainstreamed townspeople, who ask who, what, when, where, why, and how questions at home and at school.</a:t>
            </a:r>
            <a:endParaRPr lang="en-US" dirty="0"/>
          </a:p>
        </p:txBody>
      </p:sp>
    </p:spTree>
    <p:extLst>
      <p:ext uri="{BB962C8B-B14F-4D97-AF65-F5344CB8AC3E}">
        <p14:creationId xmlns:p14="http://schemas.microsoft.com/office/powerpoint/2010/main" val="898384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971800"/>
            <a:ext cx="7924800" cy="1143000"/>
          </a:xfrm>
        </p:spPr>
        <p:txBody>
          <a:bodyPr>
            <a:noAutofit/>
          </a:bodyPr>
          <a:lstStyle/>
          <a:p>
            <a:pPr algn="l"/>
            <a:r>
              <a:rPr lang="en-US" sz="4000" b="1" dirty="0" smtClean="0">
                <a:solidFill>
                  <a:srgbClr val="002060"/>
                </a:solidFill>
              </a:rPr>
              <a:t>Questioning as a Speech Act</a:t>
            </a:r>
            <a:r>
              <a:rPr lang="en-US" sz="2800" b="1" dirty="0" smtClean="0">
                <a:solidFill>
                  <a:srgbClr val="002060"/>
                </a:solidFill>
              </a:rPr>
              <a:t/>
            </a:r>
            <a:br>
              <a:rPr lang="en-US" sz="2800" b="1" dirty="0" smtClean="0">
                <a:solidFill>
                  <a:srgbClr val="002060"/>
                </a:solidFill>
              </a:rPr>
            </a:br>
            <a:r>
              <a:rPr lang="en-US" sz="3200" dirty="0"/>
              <a:t>A speech act is an utterance that serves a function in communication</a:t>
            </a:r>
            <a:r>
              <a:rPr lang="en-US" sz="3200" dirty="0" smtClean="0"/>
              <a:t>.</a:t>
            </a:r>
            <a:r>
              <a:rPr lang="en-US" sz="3200" dirty="0"/>
              <a:t> </a:t>
            </a:r>
            <a:r>
              <a:rPr lang="en-US" sz="3200" dirty="0" smtClean="0"/>
              <a:t>“The level </a:t>
            </a:r>
            <a:r>
              <a:rPr lang="en-US" sz="3200" dirty="0"/>
              <a:t>of speech acts </a:t>
            </a:r>
            <a:r>
              <a:rPr lang="en-US" sz="3200" dirty="0" smtClean="0"/>
              <a:t>mediates </a:t>
            </a:r>
            <a:r>
              <a:rPr lang="en-US" sz="3200" dirty="0"/>
              <a:t>immediately </a:t>
            </a:r>
            <a:r>
              <a:rPr lang="en-US" sz="3200" dirty="0" smtClean="0"/>
              <a:t>between </a:t>
            </a:r>
            <a:r>
              <a:rPr lang="en-US" sz="3200" dirty="0"/>
              <a:t>the usual levels of grammar and the rest of a speech event or situation in </a:t>
            </a:r>
            <a:r>
              <a:rPr lang="en-US" sz="3200" dirty="0" smtClean="0"/>
              <a:t>that </a:t>
            </a:r>
            <a:r>
              <a:rPr lang="en-US" sz="3200" dirty="0"/>
              <a:t>it </a:t>
            </a:r>
            <a:r>
              <a:rPr lang="en-US" sz="3200" dirty="0" smtClean="0"/>
              <a:t>implicates </a:t>
            </a:r>
            <a:r>
              <a:rPr lang="en-US" sz="3200" dirty="0"/>
              <a:t>both </a:t>
            </a:r>
            <a:r>
              <a:rPr lang="en-US" sz="3200" b="1" dirty="0">
                <a:solidFill>
                  <a:srgbClr val="C00000"/>
                </a:solidFill>
              </a:rPr>
              <a:t>linguistic form </a:t>
            </a:r>
            <a:r>
              <a:rPr lang="en-US" sz="3200" dirty="0"/>
              <a:t>and </a:t>
            </a:r>
            <a:r>
              <a:rPr lang="en-US" sz="3200" b="1" dirty="0">
                <a:solidFill>
                  <a:srgbClr val="C00000"/>
                </a:solidFill>
              </a:rPr>
              <a:t>social </a:t>
            </a:r>
            <a:r>
              <a:rPr lang="en-US" sz="3200" b="1" dirty="0" smtClean="0">
                <a:solidFill>
                  <a:srgbClr val="C00000"/>
                </a:solidFill>
              </a:rPr>
              <a:t>norms</a:t>
            </a:r>
            <a:r>
              <a:rPr lang="en-US" sz="3200" dirty="0" smtClean="0"/>
              <a:t>,”</a:t>
            </a:r>
            <a:r>
              <a:rPr lang="en-US" sz="2400" dirty="0"/>
              <a:t/>
            </a:r>
            <a:br>
              <a:rPr lang="en-US" sz="2400" dirty="0"/>
            </a:br>
            <a:r>
              <a:rPr lang="en-US" sz="2400" dirty="0" smtClean="0"/>
              <a:t>Dell </a:t>
            </a:r>
            <a:r>
              <a:rPr lang="en-US" sz="2400" dirty="0" err="1" smtClean="0"/>
              <a:t>Hymes</a:t>
            </a:r>
            <a:r>
              <a:rPr lang="en-US" sz="2400" dirty="0" smtClean="0"/>
              <a:t> (1974)</a:t>
            </a:r>
            <a:endParaRPr lang="en-US" sz="2800" b="1" dirty="0">
              <a:solidFill>
                <a:srgbClr val="002060"/>
              </a:solidFill>
            </a:endParaRPr>
          </a:p>
        </p:txBody>
      </p:sp>
    </p:spTree>
    <p:extLst>
      <p:ext uri="{BB962C8B-B14F-4D97-AF65-F5344CB8AC3E}">
        <p14:creationId xmlns:p14="http://schemas.microsoft.com/office/powerpoint/2010/main" val="1401412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71800"/>
            <a:ext cx="7772400" cy="1143000"/>
          </a:xfrm>
        </p:spPr>
        <p:txBody>
          <a:bodyPr>
            <a:noAutofit/>
          </a:bodyPr>
          <a:lstStyle/>
          <a:p>
            <a:pPr algn="l"/>
            <a:r>
              <a:rPr lang="en-US" sz="3200" b="1" dirty="0"/>
              <a:t>Culturally Responsive Questioning Strategies </a:t>
            </a:r>
            <a:r>
              <a:rPr lang="en-US" sz="3200" b="1" dirty="0" smtClean="0"/>
              <a:t/>
            </a:r>
            <a:br>
              <a:rPr lang="en-US" sz="3200" b="1" dirty="0" smtClean="0"/>
            </a:br>
            <a:r>
              <a:rPr lang="en-US" sz="3200" dirty="0" smtClean="0"/>
              <a:t>1. Create a </a:t>
            </a:r>
            <a:r>
              <a:rPr lang="en-US" sz="3200" b="1" i="1" dirty="0" smtClean="0">
                <a:solidFill>
                  <a:srgbClr val="C00000"/>
                </a:solidFill>
              </a:rPr>
              <a:t>situation</a:t>
            </a:r>
            <a:r>
              <a:rPr lang="en-US" sz="3200" dirty="0" smtClean="0"/>
              <a:t> that students have to ask questions.</a:t>
            </a:r>
            <a:br>
              <a:rPr lang="en-US" sz="3200" dirty="0" smtClean="0"/>
            </a:br>
            <a:r>
              <a:rPr lang="en-US" sz="1200" dirty="0" smtClean="0"/>
              <a:t/>
            </a:r>
            <a:br>
              <a:rPr lang="en-US" sz="1200" dirty="0" smtClean="0"/>
            </a:br>
            <a:r>
              <a:rPr lang="en-US" sz="3200" dirty="0" smtClean="0"/>
              <a:t>2. Provide a </a:t>
            </a:r>
            <a:r>
              <a:rPr lang="en-US" sz="3200" b="1" i="1" dirty="0">
                <a:solidFill>
                  <a:srgbClr val="C00000"/>
                </a:solidFill>
              </a:rPr>
              <a:t>persona</a:t>
            </a:r>
            <a:r>
              <a:rPr lang="en-US" sz="3200" dirty="0"/>
              <a:t> </a:t>
            </a:r>
            <a:r>
              <a:rPr lang="en-US" sz="3200" dirty="0" smtClean="0"/>
              <a:t>for students to ask questions.</a:t>
            </a:r>
            <a:br>
              <a:rPr lang="en-US" sz="3200" dirty="0" smtClean="0"/>
            </a:br>
            <a:r>
              <a:rPr lang="en-US" sz="1200" dirty="0" smtClean="0"/>
              <a:t/>
            </a:r>
            <a:br>
              <a:rPr lang="en-US" sz="1200" dirty="0" smtClean="0"/>
            </a:br>
            <a:r>
              <a:rPr lang="en-US" sz="3200" dirty="0" smtClean="0"/>
              <a:t>3. Give students </a:t>
            </a:r>
            <a:r>
              <a:rPr lang="en-US" sz="3200" b="1" i="1" dirty="0" smtClean="0">
                <a:solidFill>
                  <a:srgbClr val="C00000"/>
                </a:solidFill>
              </a:rPr>
              <a:t>authority/permission</a:t>
            </a:r>
            <a:r>
              <a:rPr lang="en-US" sz="3200" dirty="0" smtClean="0"/>
              <a:t> to ask questions.</a:t>
            </a:r>
            <a:br>
              <a:rPr lang="en-US" sz="3200" dirty="0" smtClean="0"/>
            </a:br>
            <a:r>
              <a:rPr lang="en-US" sz="1200" dirty="0" smtClean="0"/>
              <a:t/>
            </a:r>
            <a:br>
              <a:rPr lang="en-US" sz="1200" dirty="0" smtClean="0"/>
            </a:br>
            <a:r>
              <a:rPr lang="en-US" sz="3200" dirty="0" smtClean="0"/>
              <a:t>4. Encourage students to ask </a:t>
            </a:r>
            <a:r>
              <a:rPr lang="en-US" sz="3200" b="1" i="1" dirty="0" smtClean="0">
                <a:solidFill>
                  <a:srgbClr val="C00000"/>
                </a:solidFill>
              </a:rPr>
              <a:t>a wide genres of questions </a:t>
            </a:r>
            <a:r>
              <a:rPr lang="en-US" sz="3200" dirty="0" smtClean="0"/>
              <a:t>beyond their comfort zone.</a:t>
            </a:r>
            <a:r>
              <a:rPr lang="en-US" sz="3200" b="1" dirty="0" smtClean="0"/>
              <a:t/>
            </a:r>
            <a:br>
              <a:rPr lang="en-US" sz="3200" b="1" dirty="0" smtClean="0"/>
            </a:br>
            <a:endParaRPr lang="en-US" sz="3200" dirty="0"/>
          </a:p>
        </p:txBody>
      </p:sp>
    </p:spTree>
    <p:extLst>
      <p:ext uri="{BB962C8B-B14F-4D97-AF65-F5344CB8AC3E}">
        <p14:creationId xmlns:p14="http://schemas.microsoft.com/office/powerpoint/2010/main" val="34151893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Question Matrix template for IWB: "/>
          <p:cNvPicPr>
            <a:picLocks noChangeAspect="1" noChangeArrowheads="1"/>
          </p:cNvPicPr>
          <p:nvPr/>
        </p:nvPicPr>
        <p:blipFill rotWithShape="1">
          <a:blip r:embed="rId3">
            <a:extLst>
              <a:ext uri="{28A0092B-C50C-407E-A947-70E740481C1C}">
                <a14:useLocalDpi xmlns:a14="http://schemas.microsoft.com/office/drawing/2010/main" val="0"/>
              </a:ext>
            </a:extLst>
          </a:blip>
          <a:srcRect t="22255"/>
          <a:stretch/>
        </p:blipFill>
        <p:spPr bwMode="auto">
          <a:xfrm>
            <a:off x="249716" y="838200"/>
            <a:ext cx="8674096"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8281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1600200"/>
            <a:ext cx="7162800" cy="3785652"/>
          </a:xfrm>
          <a:prstGeom prst="rect">
            <a:avLst/>
          </a:prstGeom>
          <a:noFill/>
        </p:spPr>
        <p:txBody>
          <a:bodyPr wrap="square" rtlCol="0">
            <a:spAutoFit/>
          </a:bodyPr>
          <a:lstStyle/>
          <a:p>
            <a:pPr marL="285750" indent="-285750">
              <a:buFont typeface="Wingdings" panose="05000000000000000000" pitchFamily="2" charset="2"/>
              <a:buChar char="Ø"/>
            </a:pPr>
            <a:r>
              <a:rPr lang="en-US" sz="4000" b="1" dirty="0"/>
              <a:t>Teach students different questioning types. </a:t>
            </a:r>
            <a:endParaRPr lang="en-US" sz="4000" b="1" dirty="0" smtClean="0"/>
          </a:p>
          <a:p>
            <a:pPr marL="285750" indent="-285750">
              <a:buFont typeface="Wingdings" panose="05000000000000000000" pitchFamily="2" charset="2"/>
              <a:buChar char="Ø"/>
            </a:pPr>
            <a:r>
              <a:rPr lang="en-US" sz="4000" b="1" dirty="0" smtClean="0"/>
              <a:t>Give </a:t>
            </a:r>
            <a:r>
              <a:rPr lang="en-US" sz="4000" b="1" dirty="0"/>
              <a:t>students the reasons and the authority to ask </a:t>
            </a:r>
            <a:r>
              <a:rPr lang="en-US" sz="4000" b="1" dirty="0" smtClean="0"/>
              <a:t>questions.</a:t>
            </a:r>
          </a:p>
          <a:p>
            <a:pPr marL="285750" indent="-285750">
              <a:buFont typeface="Wingdings" panose="05000000000000000000" pitchFamily="2" charset="2"/>
              <a:buChar char="Ø"/>
            </a:pPr>
            <a:r>
              <a:rPr lang="en-US" sz="4000" b="1" dirty="0" smtClean="0"/>
              <a:t>Put </a:t>
            </a:r>
            <a:r>
              <a:rPr lang="en-US" sz="4000" b="1" dirty="0"/>
              <a:t>students in roles that need to ask questions.</a:t>
            </a:r>
          </a:p>
        </p:txBody>
      </p:sp>
      <p:sp>
        <p:nvSpPr>
          <p:cNvPr id="2" name="TextBox 1"/>
          <p:cNvSpPr txBox="1"/>
          <p:nvPr/>
        </p:nvSpPr>
        <p:spPr>
          <a:xfrm>
            <a:off x="990600" y="609600"/>
            <a:ext cx="7162800" cy="769441"/>
          </a:xfrm>
          <a:prstGeom prst="rect">
            <a:avLst/>
          </a:prstGeom>
          <a:noFill/>
        </p:spPr>
        <p:txBody>
          <a:bodyPr wrap="square" rtlCol="0">
            <a:spAutoFit/>
          </a:bodyPr>
          <a:lstStyle/>
          <a:p>
            <a:r>
              <a:rPr lang="en-US" sz="4400" b="1" dirty="0" smtClean="0"/>
              <a:t>Instructional steps:</a:t>
            </a:r>
            <a:endParaRPr lang="en-US" sz="4400" b="1" dirty="0"/>
          </a:p>
        </p:txBody>
      </p:sp>
    </p:spTree>
    <p:extLst>
      <p:ext uri="{BB962C8B-B14F-4D97-AF65-F5344CB8AC3E}">
        <p14:creationId xmlns:p14="http://schemas.microsoft.com/office/powerpoint/2010/main" val="149127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00200"/>
            <a:ext cx="8229600" cy="1143000"/>
          </a:xfrm>
        </p:spPr>
        <p:txBody>
          <a:bodyPr>
            <a:normAutofit fontScale="90000"/>
          </a:bodyPr>
          <a:lstStyle/>
          <a:p>
            <a:r>
              <a:rPr lang="en-US" b="1" dirty="0" smtClean="0"/>
              <a:t>Birthday Surprises:</a:t>
            </a:r>
            <a:r>
              <a:rPr lang="en-US" dirty="0"/>
              <a:t/>
            </a:r>
            <a:br>
              <a:rPr lang="en-US" dirty="0"/>
            </a:br>
            <a:r>
              <a:rPr lang="en-US" b="1" dirty="0"/>
              <a:t>Ten Stories to Unwrap</a:t>
            </a:r>
            <a:r>
              <a:rPr lang="en-US" dirty="0"/>
              <a:t/>
            </a:r>
            <a:br>
              <a:rPr lang="en-US" dirty="0"/>
            </a:br>
            <a:r>
              <a:rPr lang="en-US" dirty="0"/>
              <a:t>collected by Johanna Hurwitz</a:t>
            </a:r>
            <a:br>
              <a:rPr lang="en-US" dirty="0"/>
            </a:br>
            <a:endParaRPr lang="en-US" dirty="0"/>
          </a:p>
        </p:txBody>
      </p:sp>
      <p:pic>
        <p:nvPicPr>
          <p:cNvPr id="2050" name="Picture 2" descr="http://i.gr-assets.com/images/S/photo.goodreads.com/books/1266579893i/2144620._UY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819400"/>
            <a:ext cx="2209800" cy="33481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14800" y="3124200"/>
            <a:ext cx="3886200" cy="2677656"/>
          </a:xfrm>
          <a:prstGeom prst="rect">
            <a:avLst/>
          </a:prstGeom>
          <a:noFill/>
        </p:spPr>
        <p:txBody>
          <a:bodyPr wrap="square" rtlCol="0">
            <a:spAutoFit/>
          </a:bodyPr>
          <a:lstStyle/>
          <a:p>
            <a:r>
              <a:rPr lang="en-US" sz="2400" i="1" dirty="0"/>
              <a:t>At Hurwitz's invitation 10 well-known children's authors have written pieces based on a single premise: a young person finds an empty box among his or her birthday gifts.</a:t>
            </a:r>
          </a:p>
        </p:txBody>
      </p:sp>
    </p:spTree>
    <p:extLst>
      <p:ext uri="{BB962C8B-B14F-4D97-AF65-F5344CB8AC3E}">
        <p14:creationId xmlns:p14="http://schemas.microsoft.com/office/powerpoint/2010/main" val="21965799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4419600"/>
            <a:ext cx="2286000" cy="1143000"/>
          </a:xfrm>
        </p:spPr>
        <p:txBody>
          <a:bodyPr>
            <a:normAutofit fontScale="90000"/>
          </a:bodyPr>
          <a:lstStyle/>
          <a:p>
            <a:r>
              <a:rPr lang="en-US" dirty="0" smtClean="0"/>
              <a:t/>
            </a:r>
            <a:br>
              <a:rPr lang="en-US" dirty="0" smtClean="0"/>
            </a:br>
            <a:r>
              <a:rPr lang="en-US" dirty="0"/>
              <a:t/>
            </a:r>
            <a:br>
              <a:rPr lang="en-US" dirty="0"/>
            </a:br>
            <a:r>
              <a:rPr lang="en-US" b="1" dirty="0" smtClean="0"/>
              <a:t>Evening </a:t>
            </a:r>
            <a:br>
              <a:rPr lang="en-US" b="1" dirty="0" smtClean="0"/>
            </a:br>
            <a:r>
              <a:rPr lang="en-US" b="1" dirty="0" smtClean="0"/>
              <a:t>news</a:t>
            </a:r>
            <a:r>
              <a:rPr lang="en-US" b="1" dirty="0"/>
              <a:t/>
            </a:r>
            <a:br>
              <a:rPr lang="en-US" b="1" dirty="0"/>
            </a:br>
            <a:r>
              <a:rPr lang="en-US" dirty="0" smtClean="0"/>
              <a:t/>
            </a:r>
            <a:br>
              <a:rPr lang="en-US" dirty="0" smtClean="0"/>
            </a:br>
            <a:r>
              <a:rPr lang="en-US" dirty="0"/>
              <a:t/>
            </a:r>
            <a:br>
              <a:rPr lang="en-US" dirty="0"/>
            </a:br>
            <a:endParaRPr lang="en-US" dirty="0"/>
          </a:p>
        </p:txBody>
      </p:sp>
      <p:graphicFrame>
        <p:nvGraphicFramePr>
          <p:cNvPr id="3" name="Diagram 2"/>
          <p:cNvGraphicFramePr/>
          <p:nvPr>
            <p:extLst>
              <p:ext uri="{D42A27DB-BD31-4B8C-83A1-F6EECF244321}">
                <p14:modId xmlns:p14="http://schemas.microsoft.com/office/powerpoint/2010/main" val="1969967806"/>
              </p:ext>
            </p:extLst>
          </p:nvPr>
        </p:nvGraphicFramePr>
        <p:xfrm>
          <a:off x="838200" y="2207621"/>
          <a:ext cx="5181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609600" y="172157"/>
            <a:ext cx="8001000" cy="584775"/>
          </a:xfrm>
          <a:prstGeom prst="rect">
            <a:avLst/>
          </a:prstGeom>
          <a:noFill/>
        </p:spPr>
        <p:txBody>
          <a:bodyPr wrap="square" rtlCol="0">
            <a:spAutoFit/>
          </a:bodyPr>
          <a:lstStyle/>
          <a:p>
            <a:r>
              <a:rPr lang="en-US" sz="3200" b="1" dirty="0"/>
              <a:t> </a:t>
            </a:r>
            <a:r>
              <a:rPr lang="en-US" sz="3200" b="1" dirty="0" smtClean="0"/>
              <a:t> Reporter</a:t>
            </a:r>
            <a:endParaRPr lang="en-US" sz="3200" b="1" dirty="0"/>
          </a:p>
        </p:txBody>
      </p:sp>
      <p:pic>
        <p:nvPicPr>
          <p:cNvPr id="2050" name="Picture 2" descr="Image result for TV new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199" y="2133600"/>
            <a:ext cx="2619375" cy="17430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4201246543"/>
              </p:ext>
            </p:extLst>
          </p:nvPr>
        </p:nvGraphicFramePr>
        <p:xfrm>
          <a:off x="800100" y="756932"/>
          <a:ext cx="7086600" cy="11480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1296154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571500"/>
            <a:ext cx="5715000" cy="5715000"/>
          </a:xfrm>
          <a:prstGeom prst="rect">
            <a:avLst/>
          </a:prstGeom>
        </p:spPr>
      </p:pic>
    </p:spTree>
    <p:extLst>
      <p:ext uri="{BB962C8B-B14F-4D97-AF65-F5344CB8AC3E}">
        <p14:creationId xmlns:p14="http://schemas.microsoft.com/office/powerpoint/2010/main" val="3987331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90800"/>
            <a:ext cx="8229600" cy="1143000"/>
          </a:xfrm>
        </p:spPr>
        <p:txBody>
          <a:bodyPr>
            <a:noAutofit/>
          </a:bodyPr>
          <a:lstStyle/>
          <a:p>
            <a:pPr algn="l"/>
            <a:r>
              <a:rPr lang="en-US" sz="3200" dirty="0">
                <a:latin typeface="Bookman Old Style" panose="02050604050505020204" pitchFamily="18" charset="0"/>
              </a:rPr>
              <a:t>Oh, don’t worry; we wouldn’t dare say that we are as wonderful as these other </a:t>
            </a:r>
            <a:r>
              <a:rPr lang="en-US" sz="3200" dirty="0" smtClean="0">
                <a:latin typeface="Bookman Old Style" panose="02050604050505020204" pitchFamily="18" charset="0"/>
              </a:rPr>
              <a:t>people </a:t>
            </a:r>
            <a:r>
              <a:rPr lang="en-US" sz="3200" dirty="0">
                <a:latin typeface="Bookman Old Style" panose="02050604050505020204" pitchFamily="18" charset="0"/>
              </a:rPr>
              <a:t>who tell you how important they are! But they are only comparing themselves with each other, using themselves as the standard of measurement. How ignorant</a:t>
            </a:r>
            <a:r>
              <a:rPr lang="en-US" sz="3200" dirty="0" smtClean="0">
                <a:latin typeface="Bookman Old Style" panose="02050604050505020204" pitchFamily="18" charset="0"/>
              </a:rPr>
              <a:t>!</a:t>
            </a:r>
            <a:br>
              <a:rPr lang="en-US" sz="3200" dirty="0" smtClean="0">
                <a:latin typeface="Bookman Old Style" panose="02050604050505020204" pitchFamily="18" charset="0"/>
              </a:rPr>
            </a:br>
            <a:r>
              <a:rPr lang="en-US" sz="3200" dirty="0">
                <a:latin typeface="Bookman Old Style" panose="02050604050505020204" pitchFamily="18" charset="0"/>
              </a:rPr>
              <a:t>	</a:t>
            </a:r>
            <a:r>
              <a:rPr lang="en-US" sz="3200" dirty="0" smtClean="0">
                <a:latin typeface="Bookman Old Style" panose="02050604050505020204" pitchFamily="18" charset="0"/>
              </a:rPr>
              <a:t>			</a:t>
            </a:r>
            <a:r>
              <a:rPr lang="en-US" sz="2800" dirty="0" smtClean="0">
                <a:latin typeface="Bookman Old Style" panose="02050604050505020204" pitchFamily="18" charset="0"/>
              </a:rPr>
              <a:t>II Corinthians 10: 12</a:t>
            </a:r>
            <a:endParaRPr lang="en-US" sz="2800" dirty="0">
              <a:latin typeface="Bookman Old Style" panose="02050604050505020204" pitchFamily="18" charset="0"/>
            </a:endParaRPr>
          </a:p>
        </p:txBody>
      </p:sp>
    </p:spTree>
    <p:extLst>
      <p:ext uri="{BB962C8B-B14F-4D97-AF65-F5344CB8AC3E}">
        <p14:creationId xmlns:p14="http://schemas.microsoft.com/office/powerpoint/2010/main" val="2313213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AutoShape 2" descr="Image result for mexican pina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5044"/>
            <a:ext cx="5468957" cy="5899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1705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http://img09.deviantart.net/6495/i/2006/187/f/2/chinese_gift_wrapping_by_to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609600"/>
            <a:ext cx="7405283"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747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7006" b="21934"/>
          <a:stretch/>
        </p:blipFill>
        <p:spPr>
          <a:xfrm>
            <a:off x="990600" y="228600"/>
            <a:ext cx="6705600" cy="5938567"/>
          </a:xfrm>
          <a:prstGeom prst="rect">
            <a:avLst/>
          </a:prstGeom>
        </p:spPr>
      </p:pic>
    </p:spTree>
    <p:extLst>
      <p:ext uri="{BB962C8B-B14F-4D97-AF65-F5344CB8AC3E}">
        <p14:creationId xmlns:p14="http://schemas.microsoft.com/office/powerpoint/2010/main" val="3690284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0"/>
            <a:ext cx="8077200" cy="1143000"/>
          </a:xfrm>
        </p:spPr>
        <p:txBody>
          <a:bodyPr>
            <a:noAutofit/>
          </a:bodyPr>
          <a:lstStyle/>
          <a:p>
            <a:pPr algn="l"/>
            <a:r>
              <a:rPr lang="en-US" sz="3600" dirty="0" smtClean="0">
                <a:latin typeface="Adobe Caslon Pro" pitchFamily="18" charset="0"/>
              </a:rPr>
              <a:t>-  Patterns of language use in any community are in accord with and mutually reinforce other cultural patterns and ways of social interaction.</a:t>
            </a:r>
            <a:br>
              <a:rPr lang="en-US" sz="3600" dirty="0" smtClean="0">
                <a:latin typeface="Adobe Caslon Pro" pitchFamily="18" charset="0"/>
              </a:rPr>
            </a:br>
            <a:r>
              <a:rPr lang="en-US" sz="3600" dirty="0" smtClean="0">
                <a:latin typeface="Adobe Caslon Pro" pitchFamily="18" charset="0"/>
              </a:rPr>
              <a:t>-  Factors involved in preparing children for school-oriented, mainstream success are deeper than differences in formal structures of language.</a:t>
            </a:r>
            <a:r>
              <a:rPr lang="en-US" sz="1800" dirty="0"/>
              <a:t/>
            </a:r>
            <a:br>
              <a:rPr lang="en-US" sz="1800" dirty="0"/>
            </a:br>
            <a:r>
              <a:rPr lang="en-US" sz="1800" dirty="0" smtClean="0"/>
              <a:t>			Shirley Brice Heath (1983), Ways with Words</a:t>
            </a:r>
            <a:endParaRPr lang="en-US" sz="1800" dirty="0"/>
          </a:p>
        </p:txBody>
      </p:sp>
    </p:spTree>
    <p:extLst>
      <p:ext uri="{BB962C8B-B14F-4D97-AF65-F5344CB8AC3E}">
        <p14:creationId xmlns:p14="http://schemas.microsoft.com/office/powerpoint/2010/main" val="2145949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11762"/>
          </a:xfrm>
        </p:spPr>
        <p:txBody>
          <a:bodyPr/>
          <a:lstStyle/>
          <a:p>
            <a:endParaRPr lang="en-US" dirty="0"/>
          </a:p>
        </p:txBody>
      </p:sp>
      <p:graphicFrame>
        <p:nvGraphicFramePr>
          <p:cNvPr id="4" name="Diagram 3"/>
          <p:cNvGraphicFramePr/>
          <p:nvPr>
            <p:extLst>
              <p:ext uri="{D42A27DB-BD31-4B8C-83A1-F6EECF244321}">
                <p14:modId xmlns:p14="http://schemas.microsoft.com/office/powerpoint/2010/main" val="4040281948"/>
              </p:ext>
            </p:extLst>
          </p:nvPr>
        </p:nvGraphicFramePr>
        <p:xfrm>
          <a:off x="914400" y="838200"/>
          <a:ext cx="7467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5346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09800"/>
            <a:ext cx="7696200" cy="1143000"/>
          </a:xfrm>
        </p:spPr>
        <p:txBody>
          <a:bodyPr>
            <a:normAutofit fontScale="90000"/>
          </a:bodyPr>
          <a:lstStyle/>
          <a:p>
            <a:pPr algn="l"/>
            <a:r>
              <a:rPr lang="en-US" dirty="0" smtClean="0">
                <a:latin typeface="Adobe Devanagari" pitchFamily="18" charset="0"/>
                <a:cs typeface="Adobe Devanagari" pitchFamily="18" charset="0"/>
              </a:rPr>
              <a:t>The purpose of this presentation is to help educators understand children’s ways with words and to support educators to bring these cultural ways with words into classrooms.</a:t>
            </a:r>
            <a:endParaRPr lang="en-US" dirty="0">
              <a:latin typeface="Adobe Devanagari" pitchFamily="18" charset="0"/>
              <a:cs typeface="Adobe Devanagari" pitchFamily="18" charset="0"/>
            </a:endParaRPr>
          </a:p>
        </p:txBody>
      </p:sp>
    </p:spTree>
    <p:extLst>
      <p:ext uri="{BB962C8B-B14F-4D97-AF65-F5344CB8AC3E}">
        <p14:creationId xmlns:p14="http://schemas.microsoft.com/office/powerpoint/2010/main" val="889951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96734"/>
            <a:ext cx="3171825"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Image result for shirley brice he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986366"/>
            <a:ext cx="3050931" cy="40334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0" y="596734"/>
            <a:ext cx="3171825" cy="4752975"/>
          </a:xfrm>
          <a:prstGeom prst="rect">
            <a:avLst/>
          </a:prstGeom>
          <a:noFill/>
          <a:ln w="889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553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69741" y="2667000"/>
            <a:ext cx="7772400" cy="1346200"/>
          </a:xfrm>
        </p:spPr>
        <p:txBody>
          <a:bodyPr>
            <a:normAutofit/>
          </a:bodyPr>
          <a:lstStyle/>
          <a:p>
            <a:pPr algn="ctr"/>
            <a:r>
              <a:rPr lang="en-US" sz="3600" b="1" dirty="0" smtClean="0"/>
              <a:t>“</a:t>
            </a:r>
            <a:r>
              <a:rPr lang="en-US" sz="3600" b="1" dirty="0" err="1" smtClean="0"/>
              <a:t>Roadville</a:t>
            </a:r>
            <a:r>
              <a:rPr lang="en-US" sz="3600" b="1" dirty="0" smtClean="0"/>
              <a:t>” and “</a:t>
            </a:r>
            <a:r>
              <a:rPr lang="en-US" sz="3600" b="1" dirty="0" err="1" smtClean="0"/>
              <a:t>Trackton</a:t>
            </a:r>
            <a:r>
              <a:rPr lang="en-US" sz="3600" b="1" dirty="0" smtClean="0"/>
              <a:t>”</a:t>
            </a:r>
            <a:endParaRPr lang="en-US" sz="3600" b="1" dirty="0"/>
          </a:p>
        </p:txBody>
      </p:sp>
      <p:pic>
        <p:nvPicPr>
          <p:cNvPr id="8" name="Content Placeholder 7" descr="Roadville.jpg"/>
          <p:cNvPicPr>
            <a:picLocks noGrp="1" noChangeAspect="1"/>
          </p:cNvPicPr>
          <p:nvPr>
            <p:ph sz="quarter" idx="4294967295"/>
          </p:nvPr>
        </p:nvPicPr>
        <p:blipFill>
          <a:blip r:embed="rId3"/>
          <a:srcRect t="-42666" b="-42666"/>
          <a:stretch>
            <a:fillRect/>
          </a:stretch>
        </p:blipFill>
        <p:spPr>
          <a:xfrm>
            <a:off x="1219200" y="-762000"/>
            <a:ext cx="5867400" cy="4711700"/>
          </a:xfrm>
          <a:effectLst>
            <a:glow rad="101600">
              <a:schemeClr val="accent1">
                <a:lumMod val="75000"/>
                <a:alpha val="75000"/>
              </a:schemeClr>
            </a:glow>
          </a:effectLst>
        </p:spPr>
      </p:pic>
      <p:sp>
        <p:nvSpPr>
          <p:cNvPr id="15" name="TextBox 14"/>
          <p:cNvSpPr txBox="1"/>
          <p:nvPr/>
        </p:nvSpPr>
        <p:spPr>
          <a:xfrm>
            <a:off x="1143000" y="3793769"/>
            <a:ext cx="7004517" cy="1938992"/>
          </a:xfrm>
          <a:prstGeom prst="rect">
            <a:avLst/>
          </a:prstGeom>
          <a:noFill/>
        </p:spPr>
        <p:txBody>
          <a:bodyPr wrap="square" rtlCol="0">
            <a:spAutoFit/>
          </a:bodyPr>
          <a:lstStyle/>
          <a:p>
            <a:r>
              <a:rPr lang="en-US" sz="2400" b="1" dirty="0" err="1" smtClean="0"/>
              <a:t>Roadville</a:t>
            </a:r>
            <a:r>
              <a:rPr lang="en-US" sz="2400" b="1" dirty="0" smtClean="0"/>
              <a:t> and Trackton are two communities that are located only a few miles apart in the Piedmont Carolinas.  Both communities are closely tied to the textile mills which employ members of both communities.</a:t>
            </a:r>
            <a:endParaRPr lang="en-US" sz="2400" b="1" dirty="0"/>
          </a:p>
        </p:txBody>
      </p:sp>
    </p:spTree>
    <p:extLst>
      <p:ext uri="{BB962C8B-B14F-4D97-AF65-F5344CB8AC3E}">
        <p14:creationId xmlns:p14="http://schemas.microsoft.com/office/powerpoint/2010/main" val="1836180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400"/>
            <a:ext cx="7467600" cy="2222500"/>
          </a:xfrm>
        </p:spPr>
        <p:txBody>
          <a:bodyPr>
            <a:normAutofit fontScale="90000"/>
          </a:bodyPr>
          <a:lstStyle/>
          <a:p>
            <a:pPr algn="l"/>
            <a:r>
              <a:rPr lang="en-US" b="1" dirty="0" smtClean="0"/>
              <a:t>“</a:t>
            </a:r>
            <a:r>
              <a:rPr lang="en-US" b="1" dirty="0" err="1" smtClean="0"/>
              <a:t>Roadville</a:t>
            </a:r>
            <a:r>
              <a:rPr lang="en-US" b="1" dirty="0" smtClean="0"/>
              <a:t>”</a:t>
            </a:r>
            <a:r>
              <a:rPr lang="en-US" dirty="0" smtClean="0"/>
              <a:t/>
            </a:r>
            <a:br>
              <a:rPr lang="en-US" dirty="0" smtClean="0"/>
            </a:br>
            <a:r>
              <a:rPr lang="en-US" sz="3100" b="1" cap="none" dirty="0" err="1" smtClean="0">
                <a:solidFill>
                  <a:srgbClr val="000000"/>
                </a:solidFill>
              </a:rPr>
              <a:t>Roadville</a:t>
            </a:r>
            <a:r>
              <a:rPr lang="en-US" sz="3100" b="1" cap="none" dirty="0" smtClean="0">
                <a:solidFill>
                  <a:srgbClr val="000000"/>
                </a:solidFill>
              </a:rPr>
              <a:t> is a white working-class community </a:t>
            </a:r>
            <a:br>
              <a:rPr lang="en-US" sz="3100" b="1" cap="none" dirty="0" smtClean="0">
                <a:solidFill>
                  <a:srgbClr val="000000"/>
                </a:solidFill>
              </a:rPr>
            </a:br>
            <a:r>
              <a:rPr lang="en-US" sz="3100" b="1" cap="none" dirty="0" smtClean="0">
                <a:solidFill>
                  <a:srgbClr val="000000"/>
                </a:solidFill>
              </a:rPr>
              <a:t>of families steeped for generations in the life of the textile mills.</a:t>
            </a:r>
            <a:r>
              <a:rPr lang="en-US" dirty="0" smtClean="0"/>
              <a:t/>
            </a:r>
            <a:br>
              <a:rPr lang="en-US" dirty="0" smtClean="0"/>
            </a:br>
            <a:endParaRPr lang="en-US" dirty="0"/>
          </a:p>
        </p:txBody>
      </p:sp>
      <p:pic>
        <p:nvPicPr>
          <p:cNvPr id="55" name="Content Placeholder 54" descr="Roadvillebikerider.jpg"/>
          <p:cNvPicPr>
            <a:picLocks noGrp="1" noChangeAspect="1"/>
          </p:cNvPicPr>
          <p:nvPr>
            <p:ph sz="quarter" idx="1"/>
          </p:nvPr>
        </p:nvPicPr>
        <p:blipFill>
          <a:blip r:embed="rId3"/>
          <a:srcRect l="-20797" r="-20797"/>
          <a:stretch>
            <a:fillRect/>
          </a:stretch>
        </p:blipFill>
        <p:spPr>
          <a:xfrm>
            <a:off x="2209800" y="2209800"/>
            <a:ext cx="6172200" cy="3532593"/>
          </a:xfrm>
        </p:spPr>
      </p:pic>
    </p:spTree>
    <p:extLst>
      <p:ext uri="{BB962C8B-B14F-4D97-AF65-F5344CB8AC3E}">
        <p14:creationId xmlns:p14="http://schemas.microsoft.com/office/powerpoint/2010/main" val="4093215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TotalTime>
  <Words>492</Words>
  <Application>Microsoft Office PowerPoint</Application>
  <PresentationFormat>On-screen Show (4:3)</PresentationFormat>
  <Paragraphs>67</Paragraphs>
  <Slides>32</Slides>
  <Notes>10</Notes>
  <HiddenSlides>0</HiddenSlides>
  <MMClips>0</MMClips>
  <ScaleCrop>false</ScaleCrop>
  <HeadingPairs>
    <vt:vector size="8" baseType="variant">
      <vt:variant>
        <vt:lpstr>Fonts Used</vt:lpstr>
      </vt:variant>
      <vt:variant>
        <vt:i4>7</vt:i4>
      </vt:variant>
      <vt:variant>
        <vt:lpstr>Theme</vt:lpstr>
      </vt:variant>
      <vt:variant>
        <vt:i4>1</vt:i4>
      </vt:variant>
      <vt:variant>
        <vt:lpstr>Links</vt:lpstr>
      </vt:variant>
      <vt:variant>
        <vt:i4>1</vt:i4>
      </vt:variant>
      <vt:variant>
        <vt:lpstr>Slide Titles</vt:lpstr>
      </vt:variant>
      <vt:variant>
        <vt:i4>32</vt:i4>
      </vt:variant>
    </vt:vector>
  </HeadingPairs>
  <TitlesOfParts>
    <vt:vector size="41" baseType="lpstr">
      <vt:lpstr>Adobe Caslon Pro</vt:lpstr>
      <vt:lpstr>Adobe Devanagari</vt:lpstr>
      <vt:lpstr>Adobe Garamond Pro Bold</vt:lpstr>
      <vt:lpstr>Arial</vt:lpstr>
      <vt:lpstr>Bookman Old Style</vt:lpstr>
      <vt:lpstr>Calibri</vt:lpstr>
      <vt:lpstr>Wingdings</vt:lpstr>
      <vt:lpstr>Office Theme</vt:lpstr>
      <vt:lpstr>Macintosh HD:Users:elizabethwall-macht:Downloads:Intro to Ways With Words presentation.doc!OLE_LINK1</vt:lpstr>
      <vt:lpstr>Module 6b Culturally Responsive Questioning Strategies </vt:lpstr>
      <vt:lpstr>Project Goals: Goal 1.1b Improve teachers’ standard-based teaching skills by (i) Using research-based instructional strategies, (v) Differentiating instructional strategies for students with special needs and ELLs at different English proficiency levels, (vii) Connecting with students’ cultural and community assets.  Session Goals: Improve teachers’ standard-based teaching skills by (1) Using questioning, a research-based instructional strategy, (2) Differentiating instruction for special education and EL students, (3) Utilizing students’ Funds of Knowledge to connect with students’ cultural and community assets. (4) Bridging opportunity gap for students of color, ELLs, students in poverty, and special education students.</vt:lpstr>
      <vt:lpstr>Oh, don’t worry; we wouldn’t dare say that we are as wonderful as these other people who tell you how important they are! But they are only comparing themselves with each other, using themselves as the standard of measurement. How ignorant!     II Corinthians 10: 12</vt:lpstr>
      <vt:lpstr>-  Patterns of language use in any community are in accord with and mutually reinforce other cultural patterns and ways of social interaction. -  Factors involved in preparing children for school-oriented, mainstream success are deeper than differences in formal structures of language.    Shirley Brice Heath (1983), Ways with Words</vt:lpstr>
      <vt:lpstr>PowerPoint Presentation</vt:lpstr>
      <vt:lpstr>The purpose of this presentation is to help educators understand children’s ways with words and to support educators to bring these cultural ways with words into classrooms.</vt:lpstr>
      <vt:lpstr>PowerPoint Presentation</vt:lpstr>
      <vt:lpstr>“Roadville” and “Trackton”</vt:lpstr>
      <vt:lpstr>“Roadville” Roadville is a white working-class community  of families steeped for generations in the life of the textile mills. </vt:lpstr>
      <vt:lpstr>“Trackton” is a black working-class community whose older generations grew up farming the land but whose current  members work in  the textile mills. </vt:lpstr>
      <vt:lpstr>The Children of  Roadville and Trackton</vt:lpstr>
      <vt:lpstr>“The Townspeople” The Townspeople are the ‘mainstream’ blacks and whites  who hold power in the school and workplaces of the region. The children of Roadville and Trackton go to school in town.</vt:lpstr>
      <vt:lpstr>In groups of 3, analyze the questioning patterns of Roadville and Trackton. Compare their questioning patterns with that of the mainstreamed townspeople, who ask who, what, when, where, why, and how questions at home and at school.</vt:lpstr>
      <vt:lpstr>Questioning in Trackton</vt:lpstr>
      <vt:lpstr>Questioning in Roadville</vt:lpstr>
      <vt:lpstr>PowerPoint Presentation</vt:lpstr>
      <vt:lpstr>Warm Spring Indians (Philips 1983)</vt:lpstr>
      <vt:lpstr>         Warm Spring Indian Children - At home, children learn by engaging in long periods of observation, silent listening and watching. (vs. elaborate verbal instructions)  - Children then participate in small tasks under adult supervision   - Children then take it upon themselves to test the skill unsupervised and alone, without other people around. (vs. learning through public mistakes as in class discussion)  - Many adults assume the responsibilities for care and instruction of children. Children thus become accustomed to interacting with and following the instructions and orders of many people (vs. teacher)</vt:lpstr>
      <vt:lpstr>In groups of 3, analyze the questioning patterns of the Warm Spring Indians. Compare their questioning patterns with that of the mainstreamed townspeople, who ask who, what, when, where, why, and how questions at home and at school.</vt:lpstr>
      <vt:lpstr>Asian Students </vt:lpstr>
      <vt:lpstr>  Beckman-Brito 2003: For Asian Students - Asking questions in class was considered impolite and disrespectful. Therefore, they rarely ask questions during class time. . - Asking questions for clarification may indicate to the teacher that the student believes the teacher is at fault and has not taught well.  - Asking questions is also a poor reflection on the students. They do not want to appear ignorant.  -Questioning is not considered as a way of learning. “Listening to teacher” is the mode of learning (Liu &amp; Littlewood, 1997) </vt:lpstr>
      <vt:lpstr>In groups of 3, analyze the questioning patterns of Asian students. Compare their questioning patterns with that of the mainstreamed townspeople, who ask who, what, when, where, why, and how questions at home and at school.</vt:lpstr>
      <vt:lpstr>Questioning as a Speech Act A speech act is an utterance that serves a function in communication. “The level of speech acts mediates immediately between the usual levels of grammar and the rest of a speech event or situation in that it implicates both linguistic form and social norms,” Dell Hymes (1974)</vt:lpstr>
      <vt:lpstr>Culturally Responsive Questioning Strategies  1. Create a situation that students have to ask questions.  2. Provide a persona for students to ask questions.  3. Give students authority/permission to ask questions.  4. Encourage students to ask a wide genres of questions beyond their comfort zone. </vt:lpstr>
      <vt:lpstr>PowerPoint Presentation</vt:lpstr>
      <vt:lpstr>PowerPoint Presentation</vt:lpstr>
      <vt:lpstr>Birthday Surprises: Ten Stories to Unwrap collected by Johanna Hurwitz </vt:lpstr>
      <vt:lpstr>  Evening  news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Belinda Louie</dc:creator>
  <cp:lastModifiedBy>Belinda Louie</cp:lastModifiedBy>
  <cp:revision>40</cp:revision>
  <cp:lastPrinted>2016-10-20T15:56:22Z</cp:lastPrinted>
  <dcterms:created xsi:type="dcterms:W3CDTF">2016-05-20T17:52:06Z</dcterms:created>
  <dcterms:modified xsi:type="dcterms:W3CDTF">2016-10-21T06:40:47Z</dcterms:modified>
</cp:coreProperties>
</file>