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7"/>
  </p:notesMasterIdLst>
  <p:handoutMasterIdLst>
    <p:handoutMasterId r:id="rId38"/>
  </p:handoutMasterIdLst>
  <p:sldIdLst>
    <p:sldId id="334" r:id="rId2"/>
    <p:sldId id="425" r:id="rId3"/>
    <p:sldId id="429" r:id="rId4"/>
    <p:sldId id="431" r:id="rId5"/>
    <p:sldId id="486" r:id="rId6"/>
    <p:sldId id="485" r:id="rId7"/>
    <p:sldId id="440" r:id="rId8"/>
    <p:sldId id="457" r:id="rId9"/>
    <p:sldId id="463" r:id="rId10"/>
    <p:sldId id="442" r:id="rId11"/>
    <p:sldId id="443" r:id="rId12"/>
    <p:sldId id="444" r:id="rId13"/>
    <p:sldId id="445" r:id="rId14"/>
    <p:sldId id="446" r:id="rId15"/>
    <p:sldId id="458" r:id="rId16"/>
    <p:sldId id="447" r:id="rId17"/>
    <p:sldId id="484" r:id="rId18"/>
    <p:sldId id="467" r:id="rId19"/>
    <p:sldId id="474" r:id="rId20"/>
    <p:sldId id="475" r:id="rId21"/>
    <p:sldId id="478" r:id="rId22"/>
    <p:sldId id="465" r:id="rId23"/>
    <p:sldId id="456" r:id="rId24"/>
    <p:sldId id="461" r:id="rId25"/>
    <p:sldId id="462" r:id="rId26"/>
    <p:sldId id="476" r:id="rId27"/>
    <p:sldId id="487" r:id="rId28"/>
    <p:sldId id="459" r:id="rId29"/>
    <p:sldId id="464" r:id="rId30"/>
    <p:sldId id="453" r:id="rId31"/>
    <p:sldId id="483" r:id="rId32"/>
    <p:sldId id="469" r:id="rId33"/>
    <p:sldId id="470" r:id="rId34"/>
    <p:sldId id="438" r:id="rId35"/>
    <p:sldId id="439" r:id="rId36"/>
  </p:sldIdLst>
  <p:sldSz cx="9144000" cy="6858000" type="screen4x3"/>
  <p:notesSz cx="6997700" cy="9283700"/>
  <p:defaultTextStyle>
    <a:defPPr>
      <a:defRPr lang="en-US"/>
    </a:defPPr>
    <a:lvl1pPr algn="l" rtl="0" fontAlgn="base">
      <a:spcBef>
        <a:spcPct val="0"/>
      </a:spcBef>
      <a:spcAft>
        <a:spcPct val="0"/>
      </a:spcAft>
      <a:defRPr sz="40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40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40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40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40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clrMru>
    <a:srgbClr val="990099"/>
    <a:srgbClr val="0000FF"/>
    <a:srgbClr val="6600FF"/>
    <a:srgbClr val="FFFF00"/>
    <a:srgbClr val="FFCC00"/>
    <a:srgbClr val="FF7C80"/>
    <a:srgbClr val="0099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48" autoAdjust="0"/>
  </p:normalViewPr>
  <p:slideViewPr>
    <p:cSldViewPr>
      <p:cViewPr>
        <p:scale>
          <a:sx n="100" d="100"/>
          <a:sy n="100" d="100"/>
        </p:scale>
        <p:origin x="-13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44"/>
    </p:cViewPr>
  </p:sorterViewPr>
  <p:notesViewPr>
    <p:cSldViewPr>
      <p:cViewPr varScale="1">
        <p:scale>
          <a:sx n="69" d="100"/>
          <a:sy n="69" d="100"/>
        </p:scale>
        <p:origin x="-1867" y="-6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C773B-7381-6A43-B6C2-F3DE6B4CB5C9}" type="doc">
      <dgm:prSet loTypeId="urn:microsoft.com/office/officeart/2005/8/layout/hProcess11" loCatId="" qsTypeId="urn:microsoft.com/office/officeart/2005/8/quickstyle/simple4" qsCatId="simple" csTypeId="urn:microsoft.com/office/officeart/2005/8/colors/accent1_2" csCatId="accent1" phldr="1"/>
      <dgm:spPr/>
    </dgm:pt>
    <dgm:pt modelId="{808362EF-5113-6C43-8B08-954ADDD972F4}">
      <dgm:prSet phldrT="[Text]"/>
      <dgm:spPr/>
      <dgm:t>
        <a:bodyPr/>
        <a:lstStyle/>
        <a:p>
          <a:r>
            <a:rPr lang="en-US" dirty="0" smtClean="0">
              <a:solidFill>
                <a:srgbClr val="800000"/>
              </a:solidFill>
            </a:rPr>
            <a:t>Fraction Analysis</a:t>
          </a:r>
          <a:endParaRPr lang="en-US" dirty="0">
            <a:solidFill>
              <a:srgbClr val="800000"/>
            </a:solidFill>
          </a:endParaRPr>
        </a:p>
      </dgm:t>
    </dgm:pt>
    <dgm:pt modelId="{85EF49CA-E69B-8D42-A4EF-9D84A57A27F3}" type="parTrans" cxnId="{CC80A825-CA4F-B148-B6EB-32F4D12A63B4}">
      <dgm:prSet/>
      <dgm:spPr/>
      <dgm:t>
        <a:bodyPr/>
        <a:lstStyle/>
        <a:p>
          <a:endParaRPr lang="en-US"/>
        </a:p>
      </dgm:t>
    </dgm:pt>
    <dgm:pt modelId="{52634537-D910-9844-BF6A-A6281BC20D95}" type="sibTrans" cxnId="{CC80A825-CA4F-B148-B6EB-32F4D12A63B4}">
      <dgm:prSet/>
      <dgm:spPr/>
      <dgm:t>
        <a:bodyPr/>
        <a:lstStyle/>
        <a:p>
          <a:endParaRPr lang="en-US"/>
        </a:p>
      </dgm:t>
    </dgm:pt>
    <dgm:pt modelId="{B1047E2B-7F90-2641-B479-1922C7EA2FD7}">
      <dgm:prSet phldrT="[Text]"/>
      <dgm:spPr/>
      <dgm:t>
        <a:bodyPr/>
        <a:lstStyle/>
        <a:p>
          <a:r>
            <a:rPr lang="en-US" dirty="0" smtClean="0">
              <a:solidFill>
                <a:srgbClr val="800000"/>
              </a:solidFill>
            </a:rPr>
            <a:t>Rewriting Fractions</a:t>
          </a:r>
          <a:endParaRPr lang="en-US" dirty="0">
            <a:solidFill>
              <a:srgbClr val="800000"/>
            </a:solidFill>
          </a:endParaRPr>
        </a:p>
      </dgm:t>
    </dgm:pt>
    <dgm:pt modelId="{FC9A5BBB-88ED-5945-ABD1-02666EBC20D6}" type="parTrans" cxnId="{8FB44637-1215-254D-BB7A-9DE0988F0386}">
      <dgm:prSet/>
      <dgm:spPr/>
      <dgm:t>
        <a:bodyPr/>
        <a:lstStyle/>
        <a:p>
          <a:endParaRPr lang="en-US"/>
        </a:p>
      </dgm:t>
    </dgm:pt>
    <dgm:pt modelId="{80D7C8D5-3FBF-E643-92B7-073F61421F48}" type="sibTrans" cxnId="{8FB44637-1215-254D-BB7A-9DE0988F0386}">
      <dgm:prSet/>
      <dgm:spPr/>
      <dgm:t>
        <a:bodyPr/>
        <a:lstStyle/>
        <a:p>
          <a:endParaRPr lang="en-US"/>
        </a:p>
      </dgm:t>
    </dgm:pt>
    <dgm:pt modelId="{0F4D5074-FB6B-2E42-B446-902B6034F2AF}">
      <dgm:prSet phldrT="[Text]"/>
      <dgm:spPr/>
      <dgm:t>
        <a:bodyPr/>
        <a:lstStyle/>
        <a:p>
          <a:r>
            <a:rPr lang="en-US" dirty="0" smtClean="0">
              <a:solidFill>
                <a:srgbClr val="800000"/>
              </a:solidFill>
            </a:rPr>
            <a:t>Fraction Operations</a:t>
          </a:r>
          <a:endParaRPr lang="en-US" dirty="0">
            <a:solidFill>
              <a:srgbClr val="800000"/>
            </a:solidFill>
          </a:endParaRPr>
        </a:p>
      </dgm:t>
    </dgm:pt>
    <dgm:pt modelId="{D38C3BD7-E06C-1F4B-923B-C6C2D09BA6E1}" type="parTrans" cxnId="{89D72FC2-43D3-1149-80B4-DAB5D914AB86}">
      <dgm:prSet/>
      <dgm:spPr/>
      <dgm:t>
        <a:bodyPr/>
        <a:lstStyle/>
        <a:p>
          <a:endParaRPr lang="en-US"/>
        </a:p>
      </dgm:t>
    </dgm:pt>
    <dgm:pt modelId="{8478E9D2-0FC9-1341-B41E-885291750562}" type="sibTrans" cxnId="{89D72FC2-43D3-1149-80B4-DAB5D914AB86}">
      <dgm:prSet/>
      <dgm:spPr/>
      <dgm:t>
        <a:bodyPr/>
        <a:lstStyle/>
        <a:p>
          <a:endParaRPr lang="en-US"/>
        </a:p>
      </dgm:t>
    </dgm:pt>
    <dgm:pt modelId="{15D072B8-CEDD-6C4B-B006-A361E9DEC001}" type="pres">
      <dgm:prSet presAssocID="{C1DC773B-7381-6A43-B6C2-F3DE6B4CB5C9}" presName="Name0" presStyleCnt="0">
        <dgm:presLayoutVars>
          <dgm:dir/>
          <dgm:resizeHandles val="exact"/>
        </dgm:presLayoutVars>
      </dgm:prSet>
      <dgm:spPr/>
    </dgm:pt>
    <dgm:pt modelId="{05F0E3F0-0A13-4944-BDF2-FF41590BD932}" type="pres">
      <dgm:prSet presAssocID="{C1DC773B-7381-6A43-B6C2-F3DE6B4CB5C9}" presName="arrow" presStyleLbl="bgShp" presStyleIdx="0" presStyleCnt="1" custLinFactNeighborX="-3704" custLinFactNeighborY="-953"/>
      <dgm:spPr>
        <a:solidFill>
          <a:schemeClr val="accent4">
            <a:lumMod val="60000"/>
            <a:lumOff val="40000"/>
          </a:schemeClr>
        </a:solidFill>
      </dgm:spPr>
    </dgm:pt>
    <dgm:pt modelId="{9A63C176-043C-7B4D-B8E1-651C795AE69D}" type="pres">
      <dgm:prSet presAssocID="{C1DC773B-7381-6A43-B6C2-F3DE6B4CB5C9}" presName="points" presStyleCnt="0"/>
      <dgm:spPr/>
    </dgm:pt>
    <dgm:pt modelId="{AF7C074B-E227-0F42-8BA7-88114E399CB8}" type="pres">
      <dgm:prSet presAssocID="{808362EF-5113-6C43-8B08-954ADDD972F4}" presName="compositeA" presStyleCnt="0"/>
      <dgm:spPr/>
    </dgm:pt>
    <dgm:pt modelId="{FF089DFC-9E08-F34D-AAC6-5537933BF1D2}" type="pres">
      <dgm:prSet presAssocID="{808362EF-5113-6C43-8B08-954ADDD972F4}" presName="textA" presStyleLbl="revTx" presStyleIdx="0" presStyleCnt="3">
        <dgm:presLayoutVars>
          <dgm:bulletEnabled val="1"/>
        </dgm:presLayoutVars>
      </dgm:prSet>
      <dgm:spPr/>
      <dgm:t>
        <a:bodyPr/>
        <a:lstStyle/>
        <a:p>
          <a:endParaRPr lang="en-US"/>
        </a:p>
      </dgm:t>
    </dgm:pt>
    <dgm:pt modelId="{B9D450F5-2586-F240-9691-7046457E5983}" type="pres">
      <dgm:prSet presAssocID="{808362EF-5113-6C43-8B08-954ADDD972F4}" presName="circleA" presStyleLbl="node1" presStyleIdx="0" presStyleCnt="3"/>
      <dgm:spPr/>
    </dgm:pt>
    <dgm:pt modelId="{DCB9C27C-DDFE-C24A-8335-C13237E86E6C}" type="pres">
      <dgm:prSet presAssocID="{808362EF-5113-6C43-8B08-954ADDD972F4}" presName="spaceA" presStyleCnt="0"/>
      <dgm:spPr/>
    </dgm:pt>
    <dgm:pt modelId="{968CF2CA-8554-194A-9C9E-7E9AC7F0D82C}" type="pres">
      <dgm:prSet presAssocID="{52634537-D910-9844-BF6A-A6281BC20D95}" presName="space" presStyleCnt="0"/>
      <dgm:spPr/>
    </dgm:pt>
    <dgm:pt modelId="{22EA12EF-3062-F64D-907E-0BF7EB8465DC}" type="pres">
      <dgm:prSet presAssocID="{B1047E2B-7F90-2641-B479-1922C7EA2FD7}" presName="compositeB" presStyleCnt="0"/>
      <dgm:spPr/>
    </dgm:pt>
    <dgm:pt modelId="{DEA5C306-8EB3-ED41-8A2A-78EBF1E6A209}" type="pres">
      <dgm:prSet presAssocID="{B1047E2B-7F90-2641-B479-1922C7EA2FD7}" presName="textB" presStyleLbl="revTx" presStyleIdx="1" presStyleCnt="3">
        <dgm:presLayoutVars>
          <dgm:bulletEnabled val="1"/>
        </dgm:presLayoutVars>
      </dgm:prSet>
      <dgm:spPr/>
      <dgm:t>
        <a:bodyPr/>
        <a:lstStyle/>
        <a:p>
          <a:endParaRPr lang="en-US"/>
        </a:p>
      </dgm:t>
    </dgm:pt>
    <dgm:pt modelId="{0FE8DA06-99D1-1047-9EC4-609B6D903FAE}" type="pres">
      <dgm:prSet presAssocID="{B1047E2B-7F90-2641-B479-1922C7EA2FD7}" presName="circleB" presStyleLbl="node1" presStyleIdx="1" presStyleCnt="3"/>
      <dgm:spPr/>
    </dgm:pt>
    <dgm:pt modelId="{7D774EC0-E9EF-4343-B044-2ADCA8D970F1}" type="pres">
      <dgm:prSet presAssocID="{B1047E2B-7F90-2641-B479-1922C7EA2FD7}" presName="spaceB" presStyleCnt="0"/>
      <dgm:spPr/>
    </dgm:pt>
    <dgm:pt modelId="{340A9A60-129C-2941-9957-6428ADA8DD9F}" type="pres">
      <dgm:prSet presAssocID="{80D7C8D5-3FBF-E643-92B7-073F61421F48}" presName="space" presStyleCnt="0"/>
      <dgm:spPr/>
    </dgm:pt>
    <dgm:pt modelId="{9369FC09-EA09-9644-BF05-1F00C066D9FC}" type="pres">
      <dgm:prSet presAssocID="{0F4D5074-FB6B-2E42-B446-902B6034F2AF}" presName="compositeA" presStyleCnt="0"/>
      <dgm:spPr/>
    </dgm:pt>
    <dgm:pt modelId="{1B79C795-3F0E-3B4E-8644-794F1D05B29F}" type="pres">
      <dgm:prSet presAssocID="{0F4D5074-FB6B-2E42-B446-902B6034F2AF}" presName="textA" presStyleLbl="revTx" presStyleIdx="2" presStyleCnt="3">
        <dgm:presLayoutVars>
          <dgm:bulletEnabled val="1"/>
        </dgm:presLayoutVars>
      </dgm:prSet>
      <dgm:spPr/>
      <dgm:t>
        <a:bodyPr/>
        <a:lstStyle/>
        <a:p>
          <a:endParaRPr lang="en-US"/>
        </a:p>
      </dgm:t>
    </dgm:pt>
    <dgm:pt modelId="{3DD5B784-61E6-3644-B735-76BE8AE5A249}" type="pres">
      <dgm:prSet presAssocID="{0F4D5074-FB6B-2E42-B446-902B6034F2AF}" presName="circleA" presStyleLbl="node1" presStyleIdx="2" presStyleCnt="3"/>
      <dgm:spPr/>
    </dgm:pt>
    <dgm:pt modelId="{3B9F10AF-A852-EE4B-A8CE-18F5DF05D30C}" type="pres">
      <dgm:prSet presAssocID="{0F4D5074-FB6B-2E42-B446-902B6034F2AF}" presName="spaceA" presStyleCnt="0"/>
      <dgm:spPr/>
    </dgm:pt>
  </dgm:ptLst>
  <dgm:cxnLst>
    <dgm:cxn modelId="{CC80A825-CA4F-B148-B6EB-32F4D12A63B4}" srcId="{C1DC773B-7381-6A43-B6C2-F3DE6B4CB5C9}" destId="{808362EF-5113-6C43-8B08-954ADDD972F4}" srcOrd="0" destOrd="0" parTransId="{85EF49CA-E69B-8D42-A4EF-9D84A57A27F3}" sibTransId="{52634537-D910-9844-BF6A-A6281BC20D95}"/>
    <dgm:cxn modelId="{8FB44637-1215-254D-BB7A-9DE0988F0386}" srcId="{C1DC773B-7381-6A43-B6C2-F3DE6B4CB5C9}" destId="{B1047E2B-7F90-2641-B479-1922C7EA2FD7}" srcOrd="1" destOrd="0" parTransId="{FC9A5BBB-88ED-5945-ABD1-02666EBC20D6}" sibTransId="{80D7C8D5-3FBF-E643-92B7-073F61421F48}"/>
    <dgm:cxn modelId="{40CF86ED-77F1-174E-B42F-92AF4827C3CB}" type="presOf" srcId="{0F4D5074-FB6B-2E42-B446-902B6034F2AF}" destId="{1B79C795-3F0E-3B4E-8644-794F1D05B29F}" srcOrd="0" destOrd="0" presId="urn:microsoft.com/office/officeart/2005/8/layout/hProcess11"/>
    <dgm:cxn modelId="{55F7CD58-1DF8-2241-9D7A-9A9BF85EF863}" type="presOf" srcId="{B1047E2B-7F90-2641-B479-1922C7EA2FD7}" destId="{DEA5C306-8EB3-ED41-8A2A-78EBF1E6A209}" srcOrd="0" destOrd="0" presId="urn:microsoft.com/office/officeart/2005/8/layout/hProcess11"/>
    <dgm:cxn modelId="{6D5B27E9-A4A8-5D49-8AAB-DF90EC475689}" type="presOf" srcId="{808362EF-5113-6C43-8B08-954ADDD972F4}" destId="{FF089DFC-9E08-F34D-AAC6-5537933BF1D2}" srcOrd="0" destOrd="0" presId="urn:microsoft.com/office/officeart/2005/8/layout/hProcess11"/>
    <dgm:cxn modelId="{89D72FC2-43D3-1149-80B4-DAB5D914AB86}" srcId="{C1DC773B-7381-6A43-B6C2-F3DE6B4CB5C9}" destId="{0F4D5074-FB6B-2E42-B446-902B6034F2AF}" srcOrd="2" destOrd="0" parTransId="{D38C3BD7-E06C-1F4B-923B-C6C2D09BA6E1}" sibTransId="{8478E9D2-0FC9-1341-B41E-885291750562}"/>
    <dgm:cxn modelId="{CFFFEF79-3AC7-034D-B346-8213841A6CAE}" type="presOf" srcId="{C1DC773B-7381-6A43-B6C2-F3DE6B4CB5C9}" destId="{15D072B8-CEDD-6C4B-B006-A361E9DEC001}" srcOrd="0" destOrd="0" presId="urn:microsoft.com/office/officeart/2005/8/layout/hProcess11"/>
    <dgm:cxn modelId="{7FF17787-3E9E-E446-8553-C71A35778D6A}" type="presParOf" srcId="{15D072B8-CEDD-6C4B-B006-A361E9DEC001}" destId="{05F0E3F0-0A13-4944-BDF2-FF41590BD932}" srcOrd="0" destOrd="0" presId="urn:microsoft.com/office/officeart/2005/8/layout/hProcess11"/>
    <dgm:cxn modelId="{5EEB4925-DF84-6B4D-8AF5-BAE05B1A335C}" type="presParOf" srcId="{15D072B8-CEDD-6C4B-B006-A361E9DEC001}" destId="{9A63C176-043C-7B4D-B8E1-651C795AE69D}" srcOrd="1" destOrd="0" presId="urn:microsoft.com/office/officeart/2005/8/layout/hProcess11"/>
    <dgm:cxn modelId="{A058C50C-9AB1-7D4A-B87A-1954EEF7AC95}" type="presParOf" srcId="{9A63C176-043C-7B4D-B8E1-651C795AE69D}" destId="{AF7C074B-E227-0F42-8BA7-88114E399CB8}" srcOrd="0" destOrd="0" presId="urn:microsoft.com/office/officeart/2005/8/layout/hProcess11"/>
    <dgm:cxn modelId="{F366E21A-A797-2B4F-8AE8-8BC4DE5D0CF9}" type="presParOf" srcId="{AF7C074B-E227-0F42-8BA7-88114E399CB8}" destId="{FF089DFC-9E08-F34D-AAC6-5537933BF1D2}" srcOrd="0" destOrd="0" presId="urn:microsoft.com/office/officeart/2005/8/layout/hProcess11"/>
    <dgm:cxn modelId="{84CA2838-4225-E34D-BE53-5295E3F989AE}" type="presParOf" srcId="{AF7C074B-E227-0F42-8BA7-88114E399CB8}" destId="{B9D450F5-2586-F240-9691-7046457E5983}" srcOrd="1" destOrd="0" presId="urn:microsoft.com/office/officeart/2005/8/layout/hProcess11"/>
    <dgm:cxn modelId="{9593D614-4FC1-314B-85EA-35A2B3F04B25}" type="presParOf" srcId="{AF7C074B-E227-0F42-8BA7-88114E399CB8}" destId="{DCB9C27C-DDFE-C24A-8335-C13237E86E6C}" srcOrd="2" destOrd="0" presId="urn:microsoft.com/office/officeart/2005/8/layout/hProcess11"/>
    <dgm:cxn modelId="{99DABAF9-C0AA-144A-A356-414C083142AE}" type="presParOf" srcId="{9A63C176-043C-7B4D-B8E1-651C795AE69D}" destId="{968CF2CA-8554-194A-9C9E-7E9AC7F0D82C}" srcOrd="1" destOrd="0" presId="urn:microsoft.com/office/officeart/2005/8/layout/hProcess11"/>
    <dgm:cxn modelId="{37302BF3-E2CE-254E-9FAC-47DA44B78FE3}" type="presParOf" srcId="{9A63C176-043C-7B4D-B8E1-651C795AE69D}" destId="{22EA12EF-3062-F64D-907E-0BF7EB8465DC}" srcOrd="2" destOrd="0" presId="urn:microsoft.com/office/officeart/2005/8/layout/hProcess11"/>
    <dgm:cxn modelId="{071F341A-4DE1-2B45-982C-AE7B17C075DA}" type="presParOf" srcId="{22EA12EF-3062-F64D-907E-0BF7EB8465DC}" destId="{DEA5C306-8EB3-ED41-8A2A-78EBF1E6A209}" srcOrd="0" destOrd="0" presId="urn:microsoft.com/office/officeart/2005/8/layout/hProcess11"/>
    <dgm:cxn modelId="{85839234-580C-DF47-B5CC-BD013EB37BA7}" type="presParOf" srcId="{22EA12EF-3062-F64D-907E-0BF7EB8465DC}" destId="{0FE8DA06-99D1-1047-9EC4-609B6D903FAE}" srcOrd="1" destOrd="0" presId="urn:microsoft.com/office/officeart/2005/8/layout/hProcess11"/>
    <dgm:cxn modelId="{A68C9846-083D-404C-8F27-6FD01F814F8C}" type="presParOf" srcId="{22EA12EF-3062-F64D-907E-0BF7EB8465DC}" destId="{7D774EC0-E9EF-4343-B044-2ADCA8D970F1}" srcOrd="2" destOrd="0" presId="urn:microsoft.com/office/officeart/2005/8/layout/hProcess11"/>
    <dgm:cxn modelId="{44A8DDF4-8981-B744-BE78-359A9518ECF5}" type="presParOf" srcId="{9A63C176-043C-7B4D-B8E1-651C795AE69D}" destId="{340A9A60-129C-2941-9957-6428ADA8DD9F}" srcOrd="3" destOrd="0" presId="urn:microsoft.com/office/officeart/2005/8/layout/hProcess11"/>
    <dgm:cxn modelId="{D6CD94E8-39FB-7A44-9B1F-3F720EA4B394}" type="presParOf" srcId="{9A63C176-043C-7B4D-B8E1-651C795AE69D}" destId="{9369FC09-EA09-9644-BF05-1F00C066D9FC}" srcOrd="4" destOrd="0" presId="urn:microsoft.com/office/officeart/2005/8/layout/hProcess11"/>
    <dgm:cxn modelId="{2A9EE4EE-246A-F54F-A2AD-8A82F9C54EA9}" type="presParOf" srcId="{9369FC09-EA09-9644-BF05-1F00C066D9FC}" destId="{1B79C795-3F0E-3B4E-8644-794F1D05B29F}" srcOrd="0" destOrd="0" presId="urn:microsoft.com/office/officeart/2005/8/layout/hProcess11"/>
    <dgm:cxn modelId="{578774C0-F82A-6E4F-AA43-82562829BDBE}" type="presParOf" srcId="{9369FC09-EA09-9644-BF05-1F00C066D9FC}" destId="{3DD5B784-61E6-3644-B735-76BE8AE5A249}" srcOrd="1" destOrd="0" presId="urn:microsoft.com/office/officeart/2005/8/layout/hProcess11"/>
    <dgm:cxn modelId="{AC3C385C-FA72-DE4E-A570-36439A7A1314}" type="presParOf" srcId="{9369FC09-EA09-9644-BF05-1F00C066D9FC}" destId="{3B9F10AF-A852-EE4B-A8CE-18F5DF05D30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0E3F0-0A13-4944-BDF2-FF41590BD932}">
      <dsp:nvSpPr>
        <dsp:cNvPr id="0" name=""/>
        <dsp:cNvSpPr/>
      </dsp:nvSpPr>
      <dsp:spPr>
        <a:xfrm>
          <a:off x="0" y="1295396"/>
          <a:ext cx="8382000" cy="1749425"/>
        </a:xfrm>
        <a:prstGeom prst="notchedRightArrow">
          <a:avLst/>
        </a:prstGeom>
        <a:solidFill>
          <a:schemeClr val="accent4">
            <a:lumMod val="60000"/>
            <a:lumOff val="40000"/>
          </a:schemeClr>
        </a:solidFill>
        <a:ln>
          <a:noFill/>
        </a:ln>
        <a:effectLst/>
        <a:scene3d>
          <a:camera prst="orthographicFront">
            <a:rot lat="0" lon="0" rev="0"/>
          </a:camera>
          <a:lightRig rig="glow" dir="tl">
            <a:rot lat="0" lon="0" rev="1800000"/>
          </a:lightRig>
        </a:scene3d>
        <a:sp3d contourW="10160" prstMaterial="dkEdge">
          <a:bevelT w="0" h="0" prst="angle"/>
          <a:contourClr>
            <a:schemeClr val="accent1">
              <a:tint val="40000"/>
              <a:hueOff val="0"/>
              <a:satOff val="0"/>
              <a:lumOff val="0"/>
              <a:alphaOff val="0"/>
              <a:shade val="30000"/>
              <a:satMod val="150000"/>
            </a:schemeClr>
          </a:contourClr>
        </a:sp3d>
      </dsp:spPr>
      <dsp:style>
        <a:lnRef idx="0">
          <a:scrgbClr r="0" g="0" b="0"/>
        </a:lnRef>
        <a:fillRef idx="1">
          <a:scrgbClr r="0" g="0" b="0"/>
        </a:fillRef>
        <a:effectRef idx="2">
          <a:scrgbClr r="0" g="0" b="0"/>
        </a:effectRef>
        <a:fontRef idx="minor"/>
      </dsp:style>
    </dsp:sp>
    <dsp:sp modelId="{FF089DFC-9E08-F34D-AAC6-5537933BF1D2}">
      <dsp:nvSpPr>
        <dsp:cNvPr id="0" name=""/>
        <dsp:cNvSpPr/>
      </dsp:nvSpPr>
      <dsp:spPr>
        <a:xfrm>
          <a:off x="3683" y="0"/>
          <a:ext cx="2431107"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ctr" defTabSz="1511300">
            <a:lnSpc>
              <a:spcPct val="90000"/>
            </a:lnSpc>
            <a:spcBef>
              <a:spcPct val="0"/>
            </a:spcBef>
            <a:spcAft>
              <a:spcPct val="35000"/>
            </a:spcAft>
          </a:pPr>
          <a:r>
            <a:rPr lang="en-US" sz="3400" kern="1200" dirty="0" smtClean="0">
              <a:solidFill>
                <a:srgbClr val="800000"/>
              </a:solidFill>
            </a:rPr>
            <a:t>Fraction Analysis</a:t>
          </a:r>
          <a:endParaRPr lang="en-US" sz="3400" kern="1200" dirty="0">
            <a:solidFill>
              <a:srgbClr val="800000"/>
            </a:solidFill>
          </a:endParaRPr>
        </a:p>
      </dsp:txBody>
      <dsp:txXfrm>
        <a:off x="3683" y="0"/>
        <a:ext cx="2431107" cy="1749425"/>
      </dsp:txXfrm>
    </dsp:sp>
    <dsp:sp modelId="{B9D450F5-2586-F240-9691-7046457E5983}">
      <dsp:nvSpPr>
        <dsp:cNvPr id="0" name=""/>
        <dsp:cNvSpPr/>
      </dsp:nvSpPr>
      <dsp:spPr>
        <a:xfrm>
          <a:off x="1000559" y="1968103"/>
          <a:ext cx="437356" cy="437356"/>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DEA5C306-8EB3-ED41-8A2A-78EBF1E6A209}">
      <dsp:nvSpPr>
        <dsp:cNvPr id="0" name=""/>
        <dsp:cNvSpPr/>
      </dsp:nvSpPr>
      <dsp:spPr>
        <a:xfrm>
          <a:off x="2556346" y="2624137"/>
          <a:ext cx="2431107"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solidFill>
                <a:srgbClr val="800000"/>
              </a:solidFill>
            </a:rPr>
            <a:t>Rewriting Fractions</a:t>
          </a:r>
          <a:endParaRPr lang="en-US" sz="3400" kern="1200" dirty="0">
            <a:solidFill>
              <a:srgbClr val="800000"/>
            </a:solidFill>
          </a:endParaRPr>
        </a:p>
      </dsp:txBody>
      <dsp:txXfrm>
        <a:off x="2556346" y="2624137"/>
        <a:ext cx="2431107" cy="1749425"/>
      </dsp:txXfrm>
    </dsp:sp>
    <dsp:sp modelId="{0FE8DA06-99D1-1047-9EC4-609B6D903FAE}">
      <dsp:nvSpPr>
        <dsp:cNvPr id="0" name=""/>
        <dsp:cNvSpPr/>
      </dsp:nvSpPr>
      <dsp:spPr>
        <a:xfrm>
          <a:off x="3553221" y="1968103"/>
          <a:ext cx="437356" cy="437356"/>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 modelId="{1B79C795-3F0E-3B4E-8644-794F1D05B29F}">
      <dsp:nvSpPr>
        <dsp:cNvPr id="0" name=""/>
        <dsp:cNvSpPr/>
      </dsp:nvSpPr>
      <dsp:spPr>
        <a:xfrm>
          <a:off x="5109009" y="0"/>
          <a:ext cx="2431107" cy="174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b" anchorCtr="0">
          <a:noAutofit/>
        </a:bodyPr>
        <a:lstStyle/>
        <a:p>
          <a:pPr lvl="0" algn="ctr" defTabSz="1511300">
            <a:lnSpc>
              <a:spcPct val="90000"/>
            </a:lnSpc>
            <a:spcBef>
              <a:spcPct val="0"/>
            </a:spcBef>
            <a:spcAft>
              <a:spcPct val="35000"/>
            </a:spcAft>
          </a:pPr>
          <a:r>
            <a:rPr lang="en-US" sz="3400" kern="1200" dirty="0" smtClean="0">
              <a:solidFill>
                <a:srgbClr val="800000"/>
              </a:solidFill>
            </a:rPr>
            <a:t>Fraction Operations</a:t>
          </a:r>
          <a:endParaRPr lang="en-US" sz="3400" kern="1200" dirty="0">
            <a:solidFill>
              <a:srgbClr val="800000"/>
            </a:solidFill>
          </a:endParaRPr>
        </a:p>
      </dsp:txBody>
      <dsp:txXfrm>
        <a:off x="5109009" y="0"/>
        <a:ext cx="2431107" cy="1749425"/>
      </dsp:txXfrm>
    </dsp:sp>
    <dsp:sp modelId="{3DD5B784-61E6-3644-B735-76BE8AE5A249}">
      <dsp:nvSpPr>
        <dsp:cNvPr id="0" name=""/>
        <dsp:cNvSpPr/>
      </dsp:nvSpPr>
      <dsp:spPr>
        <a:xfrm>
          <a:off x="6105884" y="1968103"/>
          <a:ext cx="437356" cy="437356"/>
        </a:xfrm>
        <a:prstGeom prst="ellipse">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atin typeface="Times New Roman" charset="0"/>
                <a:ea typeface="+mn-ea"/>
                <a:cs typeface="+mn-cs"/>
              </a:defRPr>
            </a:lvl1pPr>
          </a:lstStyle>
          <a:p>
            <a:pPr>
              <a:defRPr/>
            </a:pPr>
            <a:endParaRPr lang="en-US"/>
          </a:p>
        </p:txBody>
      </p:sp>
      <p:sp>
        <p:nvSpPr>
          <p:cNvPr id="9830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atin typeface="Times New Roman" charset="0"/>
                <a:ea typeface="+mn-ea"/>
                <a:cs typeface="+mn-cs"/>
              </a:defRPr>
            </a:lvl1pPr>
          </a:lstStyle>
          <a:p>
            <a:pPr>
              <a:defRPr/>
            </a:pPr>
            <a:endParaRPr lang="en-US"/>
          </a:p>
        </p:txBody>
      </p:sp>
      <p:sp>
        <p:nvSpPr>
          <p:cNvPr id="98308" name="Rectangle 4"/>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atin typeface="Times New Roman" charset="0"/>
                <a:ea typeface="+mn-ea"/>
                <a:cs typeface="+mn-cs"/>
              </a:defRPr>
            </a:lvl1pPr>
          </a:lstStyle>
          <a:p>
            <a:pPr>
              <a:defRPr/>
            </a:pPr>
            <a:endParaRPr lang="en-US"/>
          </a:p>
        </p:txBody>
      </p:sp>
      <p:sp>
        <p:nvSpPr>
          <p:cNvPr id="98309" name="Rectangle 5"/>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atin typeface="Times New Roman" charset="0"/>
                <a:cs typeface="+mn-cs"/>
              </a:defRPr>
            </a:lvl1pPr>
          </a:lstStyle>
          <a:p>
            <a:pPr>
              <a:defRPr/>
            </a:pPr>
            <a:fld id="{7CD1FFFF-2EB2-5D41-BAA8-34500B6D49F4}" type="slidenum">
              <a:rPr lang="en-US"/>
              <a:pPr>
                <a:defRPr/>
              </a:pPr>
              <a:t>‹#›</a:t>
            </a:fld>
            <a:endParaRPr lang="en-US"/>
          </a:p>
        </p:txBody>
      </p:sp>
    </p:spTree>
    <p:extLst>
      <p:ext uri="{BB962C8B-B14F-4D97-AF65-F5344CB8AC3E}">
        <p14:creationId xmlns:p14="http://schemas.microsoft.com/office/powerpoint/2010/main" val="1441018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atin typeface="Times New Roman" charset="0"/>
                <a:ea typeface="+mn-ea"/>
                <a:cs typeface="+mn-cs"/>
              </a:defRPr>
            </a:lvl1pPr>
          </a:lstStyle>
          <a:p>
            <a:pPr>
              <a:defRPr/>
            </a:pPr>
            <a:endParaRPr lang="en-US"/>
          </a:p>
        </p:txBody>
      </p:sp>
      <p:sp>
        <p:nvSpPr>
          <p:cNvPr id="60419"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atin typeface="Times New Roman" charset="0"/>
                <a:ea typeface="+mn-ea"/>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9513" y="696913"/>
            <a:ext cx="4640262"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60421" name="Rectangle 5"/>
          <p:cNvSpPr>
            <a:spLocks noGrp="1" noChangeArrowheads="1"/>
          </p:cNvSpPr>
          <p:nvPr>
            <p:ph type="body" sz="quarter" idx="3"/>
          </p:nvPr>
        </p:nvSpPr>
        <p:spPr bwMode="auto">
          <a:xfrm>
            <a:off x="933450" y="4410075"/>
            <a:ext cx="51308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atin typeface="Times New Roman" charset="0"/>
                <a:ea typeface="+mn-ea"/>
                <a:cs typeface="+mn-cs"/>
              </a:defRPr>
            </a:lvl1pPr>
          </a:lstStyle>
          <a:p>
            <a:pPr>
              <a:defRPr/>
            </a:pPr>
            <a:endParaRPr lang="en-US"/>
          </a:p>
        </p:txBody>
      </p:sp>
      <p:sp>
        <p:nvSpPr>
          <p:cNvPr id="60423"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atin typeface="Times New Roman" charset="0"/>
                <a:cs typeface="+mn-cs"/>
              </a:defRPr>
            </a:lvl1pPr>
          </a:lstStyle>
          <a:p>
            <a:pPr>
              <a:defRPr/>
            </a:pPr>
            <a:fld id="{99F214D0-BCAA-FF43-B023-04275744C43D}" type="slidenum">
              <a:rPr lang="en-US"/>
              <a:pPr>
                <a:defRPr/>
              </a:pPr>
              <a:t>‹#›</a:t>
            </a:fld>
            <a:endParaRPr lang="en-US"/>
          </a:p>
        </p:txBody>
      </p:sp>
    </p:spTree>
    <p:extLst>
      <p:ext uri="{BB962C8B-B14F-4D97-AF65-F5344CB8AC3E}">
        <p14:creationId xmlns:p14="http://schemas.microsoft.com/office/powerpoint/2010/main" val="352629765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1200">
                <a:solidFill>
                  <a:schemeClr val="tx1"/>
                </a:solidFill>
                <a:latin typeface="Times New Roman" charset="0"/>
                <a:ea typeface="ＭＳ Ｐゴシック" charset="0"/>
              </a:defRPr>
            </a:lvl1pPr>
            <a:lvl2pPr marL="742950" indent="-285750" defTabSz="930275">
              <a:defRPr sz="1200">
                <a:solidFill>
                  <a:schemeClr val="tx1"/>
                </a:solidFill>
                <a:latin typeface="Times New Roman" charset="0"/>
                <a:ea typeface="ＭＳ Ｐゴシック" charset="0"/>
              </a:defRPr>
            </a:lvl2pPr>
            <a:lvl3pPr marL="1143000" indent="-228600" defTabSz="930275">
              <a:defRPr sz="1200">
                <a:solidFill>
                  <a:schemeClr val="tx1"/>
                </a:solidFill>
                <a:latin typeface="Times New Roman" charset="0"/>
                <a:ea typeface="ＭＳ Ｐゴシック" charset="0"/>
              </a:defRPr>
            </a:lvl3pPr>
            <a:lvl4pPr marL="1600200" indent="-228600" defTabSz="930275">
              <a:defRPr sz="1200">
                <a:solidFill>
                  <a:schemeClr val="tx1"/>
                </a:solidFill>
                <a:latin typeface="Times New Roman" charset="0"/>
                <a:ea typeface="ＭＳ Ｐゴシック" charset="0"/>
              </a:defRPr>
            </a:lvl4pPr>
            <a:lvl5pPr marL="2057400" indent="-228600" defTabSz="930275">
              <a:defRPr sz="1200">
                <a:solidFill>
                  <a:schemeClr val="tx1"/>
                </a:solidFill>
                <a:latin typeface="Times New Roman" charset="0"/>
                <a:ea typeface="ＭＳ Ｐゴシック" charset="0"/>
              </a:defRPr>
            </a:lvl5pPr>
            <a:lvl6pPr marL="2514600" indent="-228600" defTabSz="930275"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defTabSz="930275"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defTabSz="930275"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defTabSz="930275" eaLnBrk="0" fontAlgn="base" hangingPunct="0">
              <a:spcBef>
                <a:spcPct val="30000"/>
              </a:spcBef>
              <a:spcAft>
                <a:spcPct val="0"/>
              </a:spcAft>
              <a:defRPr sz="1200">
                <a:solidFill>
                  <a:schemeClr val="tx1"/>
                </a:solidFill>
                <a:latin typeface="Times New Roman" charset="0"/>
                <a:ea typeface="ＭＳ Ｐゴシック" charset="0"/>
              </a:defRPr>
            </a:lvl9pPr>
          </a:lstStyle>
          <a:p>
            <a:pPr>
              <a:defRPr/>
            </a:pPr>
            <a:fld id="{DD160099-3752-2440-AC3F-1FE4F30DD52A}" type="slidenum">
              <a:rPr lang="en-US" smtClean="0"/>
              <a:pPr>
                <a:defRPr/>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3597E5-B2F1-A94F-B7D7-63D97F480B5A}" type="slidenum">
              <a:rPr lang="en-US"/>
              <a:pPr>
                <a:defRPr/>
              </a:pPr>
              <a:t>14</a:t>
            </a:fld>
            <a:endParaRPr lang="en-US"/>
          </a:p>
        </p:txBody>
      </p:sp>
      <p:sp>
        <p:nvSpPr>
          <p:cNvPr id="31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96" eaLnBrk="0" hangingPunct="0">
              <a:defRPr sz="2400">
                <a:solidFill>
                  <a:schemeClr val="accent1"/>
                </a:solidFill>
                <a:latin typeface="Times New Roman" charset="0"/>
                <a:ea typeface="ＭＳ Ｐゴシック" charset="0"/>
              </a:defRPr>
            </a:lvl1pPr>
            <a:lvl2pPr marL="755877" indent="-290722" defTabSz="928696" eaLnBrk="0" hangingPunct="0">
              <a:defRPr sz="2400">
                <a:solidFill>
                  <a:schemeClr val="accent1"/>
                </a:solidFill>
                <a:latin typeface="Times New Roman" charset="0"/>
                <a:ea typeface="ＭＳ Ｐゴシック" charset="0"/>
              </a:defRPr>
            </a:lvl2pPr>
            <a:lvl3pPr marL="1162888" indent="-232578" defTabSz="928696" eaLnBrk="0" hangingPunct="0">
              <a:defRPr sz="2400">
                <a:solidFill>
                  <a:schemeClr val="accent1"/>
                </a:solidFill>
                <a:latin typeface="Times New Roman" charset="0"/>
                <a:ea typeface="ＭＳ Ｐゴシック" charset="0"/>
              </a:defRPr>
            </a:lvl3pPr>
            <a:lvl4pPr marL="1628043" indent="-232578" defTabSz="928696" eaLnBrk="0" hangingPunct="0">
              <a:defRPr sz="2400">
                <a:solidFill>
                  <a:schemeClr val="accent1"/>
                </a:solidFill>
                <a:latin typeface="Times New Roman" charset="0"/>
                <a:ea typeface="ＭＳ Ｐゴシック" charset="0"/>
              </a:defRPr>
            </a:lvl4pPr>
            <a:lvl5pPr marL="2093199" indent="-232578" defTabSz="928696" eaLnBrk="0" hangingPunct="0">
              <a:defRPr sz="2400">
                <a:solidFill>
                  <a:schemeClr val="accent1"/>
                </a:solidFill>
                <a:latin typeface="Times New Roman" charset="0"/>
                <a:ea typeface="ＭＳ Ｐゴシック" charset="0"/>
              </a:defRPr>
            </a:lvl5pPr>
            <a:lvl6pPr marL="2558354" indent="-232578" defTabSz="928696" eaLnBrk="0" fontAlgn="base" hangingPunct="0">
              <a:spcBef>
                <a:spcPct val="0"/>
              </a:spcBef>
              <a:spcAft>
                <a:spcPct val="0"/>
              </a:spcAft>
              <a:defRPr sz="2400">
                <a:solidFill>
                  <a:schemeClr val="accent1"/>
                </a:solidFill>
                <a:latin typeface="Times New Roman" charset="0"/>
                <a:ea typeface="ＭＳ Ｐゴシック" charset="0"/>
              </a:defRPr>
            </a:lvl6pPr>
            <a:lvl7pPr marL="3023509" indent="-232578" defTabSz="928696" eaLnBrk="0" fontAlgn="base" hangingPunct="0">
              <a:spcBef>
                <a:spcPct val="0"/>
              </a:spcBef>
              <a:spcAft>
                <a:spcPct val="0"/>
              </a:spcAft>
              <a:defRPr sz="2400">
                <a:solidFill>
                  <a:schemeClr val="accent1"/>
                </a:solidFill>
                <a:latin typeface="Times New Roman" charset="0"/>
                <a:ea typeface="ＭＳ Ｐゴシック" charset="0"/>
              </a:defRPr>
            </a:lvl7pPr>
            <a:lvl8pPr marL="3488665" indent="-232578" defTabSz="928696" eaLnBrk="0" fontAlgn="base" hangingPunct="0">
              <a:spcBef>
                <a:spcPct val="0"/>
              </a:spcBef>
              <a:spcAft>
                <a:spcPct val="0"/>
              </a:spcAft>
              <a:defRPr sz="2400">
                <a:solidFill>
                  <a:schemeClr val="accent1"/>
                </a:solidFill>
                <a:latin typeface="Times New Roman" charset="0"/>
                <a:ea typeface="ＭＳ Ｐゴシック" charset="0"/>
              </a:defRPr>
            </a:lvl8pPr>
            <a:lvl9pPr marL="3953820" indent="-232578" defTabSz="928696" eaLnBrk="0" fontAlgn="base" hangingPunct="0">
              <a:spcBef>
                <a:spcPct val="0"/>
              </a:spcBef>
              <a:spcAft>
                <a:spcPct val="0"/>
              </a:spcAft>
              <a:defRPr sz="2400">
                <a:solidFill>
                  <a:schemeClr val="accent1"/>
                </a:solidFill>
                <a:latin typeface="Times New Roman" charset="0"/>
                <a:ea typeface="ＭＳ Ｐゴシック" charset="0"/>
              </a:defRPr>
            </a:lvl9pPr>
          </a:lstStyle>
          <a:p>
            <a:pPr eaLnBrk="1" hangingPunct="1">
              <a:defRPr/>
            </a:pPr>
            <a:fld id="{629DF886-86C5-3945-8727-8B0BAD06D41B}" type="slidenum">
              <a:rPr lang="en-US" sz="1200">
                <a:solidFill>
                  <a:schemeClr val="tx1"/>
                </a:solidFill>
              </a:rPr>
              <a:pPr eaLnBrk="1" hangingPunct="1">
                <a:defRPr/>
              </a:pPr>
              <a:t>15</a:t>
            </a:fld>
            <a:endParaRPr lang="en-US" sz="1200">
              <a:solidFill>
                <a:schemeClr val="tx1"/>
              </a:solidFill>
            </a:endParaRPr>
          </a:p>
        </p:txBody>
      </p:sp>
      <p:sp>
        <p:nvSpPr>
          <p:cNvPr id="48131" name="Rectangle 2"/>
          <p:cNvSpPr>
            <a:spLocks noGrp="1" noRot="1" noChangeAspect="1" noChangeArrowheads="1" noTextEdit="1"/>
          </p:cNvSpPr>
          <p:nvPr>
            <p:ph type="sldImg"/>
          </p:nvPr>
        </p:nvSpPr>
        <p:spPr>
          <a:xfrm>
            <a:off x="1187450" y="693738"/>
            <a:ext cx="4622800" cy="3467100"/>
          </a:xfrm>
          <a:ln/>
        </p:spPr>
      </p:sp>
      <p:sp>
        <p:nvSpPr>
          <p:cNvPr id="48132" name="Rectangle 3"/>
          <p:cNvSpPr>
            <a:spLocks noGrp="1" noChangeArrowheads="1"/>
          </p:cNvSpPr>
          <p:nvPr>
            <p:ph type="body" idx="1"/>
          </p:nvPr>
        </p:nvSpPr>
        <p:spPr>
          <a:xfrm>
            <a:off x="933027" y="4392098"/>
            <a:ext cx="5131647" cy="4160934"/>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48589-7EF2-7540-A07A-5037C89004D0}" type="slidenum">
              <a:rPr lang="en-US"/>
              <a:pPr/>
              <a:t>16</a:t>
            </a:fld>
            <a:endParaRPr lang="en-US"/>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96" eaLnBrk="0" hangingPunct="0">
              <a:defRPr sz="2400">
                <a:solidFill>
                  <a:schemeClr val="accent1"/>
                </a:solidFill>
                <a:latin typeface="Times New Roman" charset="0"/>
                <a:ea typeface="ＭＳ Ｐゴシック" charset="0"/>
              </a:defRPr>
            </a:lvl1pPr>
            <a:lvl2pPr marL="755877" indent="-290722" defTabSz="928696" eaLnBrk="0" hangingPunct="0">
              <a:defRPr sz="2400">
                <a:solidFill>
                  <a:schemeClr val="accent1"/>
                </a:solidFill>
                <a:latin typeface="Times New Roman" charset="0"/>
                <a:ea typeface="ＭＳ Ｐゴシック" charset="0"/>
              </a:defRPr>
            </a:lvl2pPr>
            <a:lvl3pPr marL="1162888" indent="-232578" defTabSz="928696" eaLnBrk="0" hangingPunct="0">
              <a:defRPr sz="2400">
                <a:solidFill>
                  <a:schemeClr val="accent1"/>
                </a:solidFill>
                <a:latin typeface="Times New Roman" charset="0"/>
                <a:ea typeface="ＭＳ Ｐゴシック" charset="0"/>
              </a:defRPr>
            </a:lvl3pPr>
            <a:lvl4pPr marL="1628043" indent="-232578" defTabSz="928696" eaLnBrk="0" hangingPunct="0">
              <a:defRPr sz="2400">
                <a:solidFill>
                  <a:schemeClr val="accent1"/>
                </a:solidFill>
                <a:latin typeface="Times New Roman" charset="0"/>
                <a:ea typeface="ＭＳ Ｐゴシック" charset="0"/>
              </a:defRPr>
            </a:lvl4pPr>
            <a:lvl5pPr marL="2093199" indent="-232578" defTabSz="928696" eaLnBrk="0" hangingPunct="0">
              <a:defRPr sz="2400">
                <a:solidFill>
                  <a:schemeClr val="accent1"/>
                </a:solidFill>
                <a:latin typeface="Times New Roman" charset="0"/>
                <a:ea typeface="ＭＳ Ｐゴシック" charset="0"/>
              </a:defRPr>
            </a:lvl5pPr>
            <a:lvl6pPr marL="2558354" indent="-232578" defTabSz="928696" eaLnBrk="0" fontAlgn="base" hangingPunct="0">
              <a:spcBef>
                <a:spcPct val="0"/>
              </a:spcBef>
              <a:spcAft>
                <a:spcPct val="0"/>
              </a:spcAft>
              <a:defRPr sz="2400">
                <a:solidFill>
                  <a:schemeClr val="accent1"/>
                </a:solidFill>
                <a:latin typeface="Times New Roman" charset="0"/>
                <a:ea typeface="ＭＳ Ｐゴシック" charset="0"/>
              </a:defRPr>
            </a:lvl6pPr>
            <a:lvl7pPr marL="3023509" indent="-232578" defTabSz="928696" eaLnBrk="0" fontAlgn="base" hangingPunct="0">
              <a:spcBef>
                <a:spcPct val="0"/>
              </a:spcBef>
              <a:spcAft>
                <a:spcPct val="0"/>
              </a:spcAft>
              <a:defRPr sz="2400">
                <a:solidFill>
                  <a:schemeClr val="accent1"/>
                </a:solidFill>
                <a:latin typeface="Times New Roman" charset="0"/>
                <a:ea typeface="ＭＳ Ｐゴシック" charset="0"/>
              </a:defRPr>
            </a:lvl7pPr>
            <a:lvl8pPr marL="3488665" indent="-232578" defTabSz="928696" eaLnBrk="0" fontAlgn="base" hangingPunct="0">
              <a:spcBef>
                <a:spcPct val="0"/>
              </a:spcBef>
              <a:spcAft>
                <a:spcPct val="0"/>
              </a:spcAft>
              <a:defRPr sz="2400">
                <a:solidFill>
                  <a:schemeClr val="accent1"/>
                </a:solidFill>
                <a:latin typeface="Times New Roman" charset="0"/>
                <a:ea typeface="ＭＳ Ｐゴシック" charset="0"/>
              </a:defRPr>
            </a:lvl8pPr>
            <a:lvl9pPr marL="3953820" indent="-232578" defTabSz="928696" eaLnBrk="0" fontAlgn="base" hangingPunct="0">
              <a:spcBef>
                <a:spcPct val="0"/>
              </a:spcBef>
              <a:spcAft>
                <a:spcPct val="0"/>
              </a:spcAft>
              <a:defRPr sz="2400">
                <a:solidFill>
                  <a:schemeClr val="accent1"/>
                </a:solidFill>
                <a:latin typeface="Times New Roman" charset="0"/>
                <a:ea typeface="ＭＳ Ｐゴシック" charset="0"/>
              </a:defRPr>
            </a:lvl9pPr>
          </a:lstStyle>
          <a:p>
            <a:pPr eaLnBrk="1" hangingPunct="1">
              <a:defRPr/>
            </a:pPr>
            <a:fld id="{B58FEE55-5334-3147-AE09-76B2AB969FFB}" type="slidenum">
              <a:rPr lang="en-US" sz="1200">
                <a:solidFill>
                  <a:schemeClr val="tx1"/>
                </a:solidFill>
              </a:rPr>
              <a:pPr eaLnBrk="1" hangingPunct="1">
                <a:defRPr/>
              </a:pPr>
              <a:t>28</a:t>
            </a:fld>
            <a:endParaRPr lang="en-US" sz="1200">
              <a:solidFill>
                <a:schemeClr val="tx1"/>
              </a:solidFill>
            </a:endParaRPr>
          </a:p>
        </p:txBody>
      </p:sp>
      <p:sp>
        <p:nvSpPr>
          <p:cNvPr id="49155" name="Rectangle 2"/>
          <p:cNvSpPr>
            <a:spLocks noChangeArrowheads="1"/>
          </p:cNvSpPr>
          <p:nvPr/>
        </p:nvSpPr>
        <p:spPr bwMode="auto">
          <a:xfrm>
            <a:off x="3963746" y="1"/>
            <a:ext cx="3033956" cy="4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49156" name="Rectangle 3"/>
          <p:cNvSpPr>
            <a:spLocks noChangeArrowheads="1"/>
          </p:cNvSpPr>
          <p:nvPr/>
        </p:nvSpPr>
        <p:spPr bwMode="auto">
          <a:xfrm>
            <a:off x="3963746" y="8819758"/>
            <a:ext cx="3033956"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119" tIns="46754" rIns="95119" bIns="46754" anchor="b"/>
          <a:lstStyle/>
          <a:p>
            <a:pPr algn="r" defTabSz="944847" eaLnBrk="0" hangingPunct="0">
              <a:defRPr/>
            </a:pPr>
            <a:r>
              <a:rPr lang="en-US" sz="1200">
                <a:cs typeface="+mn-cs"/>
              </a:rPr>
              <a:t>14</a:t>
            </a:r>
          </a:p>
        </p:txBody>
      </p:sp>
      <p:sp>
        <p:nvSpPr>
          <p:cNvPr id="49157" name="Rectangle 4"/>
          <p:cNvSpPr>
            <a:spLocks noChangeArrowheads="1"/>
          </p:cNvSpPr>
          <p:nvPr/>
        </p:nvSpPr>
        <p:spPr bwMode="auto">
          <a:xfrm>
            <a:off x="0" y="8819758"/>
            <a:ext cx="3032337"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49158" name="Rectangle 5"/>
          <p:cNvSpPr>
            <a:spLocks noChangeArrowheads="1"/>
          </p:cNvSpPr>
          <p:nvPr/>
        </p:nvSpPr>
        <p:spPr bwMode="auto">
          <a:xfrm>
            <a:off x="0" y="1"/>
            <a:ext cx="3032337" cy="4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57350" name="Rectangle 6"/>
          <p:cNvSpPr>
            <a:spLocks noGrp="1" noRot="1" noChangeAspect="1" noChangeArrowheads="1" noTextEdit="1"/>
          </p:cNvSpPr>
          <p:nvPr>
            <p:ph type="sldImg"/>
          </p:nvPr>
        </p:nvSpPr>
        <p:spPr>
          <a:xfrm>
            <a:off x="1187450" y="703263"/>
            <a:ext cx="4624388" cy="3468687"/>
          </a:xfrm>
          <a:solidFill>
            <a:srgbClr val="FFFFFF"/>
          </a:solidFill>
          <a:ln w="12700"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51" name="Rectangle 7"/>
          <p:cNvSpPr>
            <a:spLocks noGrp="1" noChangeArrowheads="1"/>
          </p:cNvSpPr>
          <p:nvPr>
            <p:ph type="body" idx="1"/>
          </p:nvPr>
        </p:nvSpPr>
        <p:spPr>
          <a:xfrm>
            <a:off x="933028" y="4408263"/>
            <a:ext cx="5130027" cy="41770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5119" tIns="46754" rIns="95119" bIns="46754"/>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29</a:t>
            </a:fld>
            <a:endParaRPr lang="en-US"/>
          </a:p>
        </p:txBody>
      </p:sp>
    </p:spTree>
    <p:extLst>
      <p:ext uri="{BB962C8B-B14F-4D97-AF65-F5344CB8AC3E}">
        <p14:creationId xmlns:p14="http://schemas.microsoft.com/office/powerpoint/2010/main" val="98037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charset="0"/>
              </a:defRPr>
            </a:lvl1pPr>
            <a:lvl2pPr marL="755877" indent="-290722" eaLnBrk="0" hangingPunct="0">
              <a:defRPr sz="1600">
                <a:solidFill>
                  <a:schemeClr val="tx1"/>
                </a:solidFill>
                <a:latin typeface="Arial" charset="0"/>
                <a:ea typeface="ＭＳ Ｐゴシック" charset="0"/>
              </a:defRPr>
            </a:lvl2pPr>
            <a:lvl3pPr marL="1162888" indent="-232578" eaLnBrk="0" hangingPunct="0">
              <a:defRPr sz="1600">
                <a:solidFill>
                  <a:schemeClr val="tx1"/>
                </a:solidFill>
                <a:latin typeface="Arial" charset="0"/>
                <a:ea typeface="ＭＳ Ｐゴシック" charset="0"/>
              </a:defRPr>
            </a:lvl3pPr>
            <a:lvl4pPr marL="1628043" indent="-232578" eaLnBrk="0" hangingPunct="0">
              <a:defRPr sz="1600">
                <a:solidFill>
                  <a:schemeClr val="tx1"/>
                </a:solidFill>
                <a:latin typeface="Arial" charset="0"/>
                <a:ea typeface="ＭＳ Ｐゴシック" charset="0"/>
              </a:defRPr>
            </a:lvl4pPr>
            <a:lvl5pPr marL="2093199" indent="-232578" eaLnBrk="0" hangingPunct="0">
              <a:defRPr sz="1600">
                <a:solidFill>
                  <a:schemeClr val="tx1"/>
                </a:solidFill>
                <a:latin typeface="Arial" charset="0"/>
                <a:ea typeface="ＭＳ Ｐゴシック" charset="0"/>
              </a:defRPr>
            </a:lvl5pPr>
            <a:lvl6pPr marL="2558354" indent="-232578" eaLnBrk="0" fontAlgn="base" hangingPunct="0">
              <a:spcBef>
                <a:spcPct val="0"/>
              </a:spcBef>
              <a:spcAft>
                <a:spcPct val="0"/>
              </a:spcAft>
              <a:defRPr sz="1600">
                <a:solidFill>
                  <a:schemeClr val="tx1"/>
                </a:solidFill>
                <a:latin typeface="Arial" charset="0"/>
                <a:ea typeface="ＭＳ Ｐゴシック" charset="0"/>
              </a:defRPr>
            </a:lvl6pPr>
            <a:lvl7pPr marL="3023509" indent="-232578" eaLnBrk="0" fontAlgn="base" hangingPunct="0">
              <a:spcBef>
                <a:spcPct val="0"/>
              </a:spcBef>
              <a:spcAft>
                <a:spcPct val="0"/>
              </a:spcAft>
              <a:defRPr sz="1600">
                <a:solidFill>
                  <a:schemeClr val="tx1"/>
                </a:solidFill>
                <a:latin typeface="Arial" charset="0"/>
                <a:ea typeface="ＭＳ Ｐゴシック" charset="0"/>
              </a:defRPr>
            </a:lvl7pPr>
            <a:lvl8pPr marL="3488665" indent="-232578" eaLnBrk="0" fontAlgn="base" hangingPunct="0">
              <a:spcBef>
                <a:spcPct val="0"/>
              </a:spcBef>
              <a:spcAft>
                <a:spcPct val="0"/>
              </a:spcAft>
              <a:defRPr sz="1600">
                <a:solidFill>
                  <a:schemeClr val="tx1"/>
                </a:solidFill>
                <a:latin typeface="Arial" charset="0"/>
                <a:ea typeface="ＭＳ Ｐゴシック" charset="0"/>
              </a:defRPr>
            </a:lvl8pPr>
            <a:lvl9pPr marL="3953820" indent="-232578"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defRPr/>
            </a:pPr>
            <a:fld id="{67BA1959-64D5-BB45-9206-DE4124C00EC0}" type="slidenum">
              <a:rPr lang="en-US" sz="1200"/>
              <a:pPr eaLnBrk="1" hangingPunct="1">
                <a:defRPr/>
              </a:pPr>
              <a:t>34</a:t>
            </a:fld>
            <a:endParaRPr lang="en-US" sz="1200"/>
          </a:p>
        </p:txBody>
      </p:sp>
      <p:sp>
        <p:nvSpPr>
          <p:cNvPr id="87042"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3F0F1-DCC5-A645-8A55-3C79DEE51200}" type="slidenum">
              <a:rPr lang="en-US"/>
              <a:pPr>
                <a:defRPr/>
              </a:pPr>
              <a:t>3</a:t>
            </a:fld>
            <a:endParaRPr lang="en-US"/>
          </a:p>
        </p:txBody>
      </p:sp>
      <p:sp>
        <p:nvSpPr>
          <p:cNvPr id="480258" name="Rectangle 2"/>
          <p:cNvSpPr>
            <a:spLocks noGrp="1" noRot="1" noChangeAspect="1" noChangeArrowheads="1" noTextEdit="1"/>
          </p:cNvSpPr>
          <p:nvPr>
            <p:ph type="sldImg"/>
          </p:nvPr>
        </p:nvSpPr>
        <p:spPr>
          <a:xfrm>
            <a:off x="1150938" y="688975"/>
            <a:ext cx="4699000" cy="3524250"/>
          </a:xfrm>
          <a:ln/>
        </p:spPr>
      </p:sp>
      <p:sp>
        <p:nvSpPr>
          <p:cNvPr id="480259" name="Rectangle 3"/>
          <p:cNvSpPr>
            <a:spLocks noGrp="1" noChangeArrowheads="1"/>
          </p:cNvSpPr>
          <p:nvPr>
            <p:ph type="body" idx="1"/>
          </p:nvPr>
        </p:nvSpPr>
        <p:spPr>
          <a:xfrm>
            <a:off x="933450" y="4441825"/>
            <a:ext cx="5130800" cy="4137025"/>
          </a:xfrm>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8DC49140-1876-E849-A1DC-34FAA861682D}" type="slidenum">
              <a:rPr lang="en-US"/>
              <a:pPr>
                <a:defRPr/>
              </a:pPr>
              <a:t>4</a:t>
            </a:fld>
            <a:endParaRPr lang="en-US"/>
          </a:p>
        </p:txBody>
      </p:sp>
      <p:sp>
        <p:nvSpPr>
          <p:cNvPr id="447490" name="Rectangle 2"/>
          <p:cNvSpPr>
            <a:spLocks noChangeArrowheads="1"/>
          </p:cNvSpPr>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94" tIns="45140" rIns="91894" bIns="45140"/>
          <a:lstStyle/>
          <a:p>
            <a:pPr algn="r" defTabSz="928696" eaLnBrk="0" hangingPunct="0">
              <a:defRPr/>
            </a:pPr>
            <a:r>
              <a:rPr lang="en-US" sz="1200">
                <a:latin typeface="Times New Roman" charset="0"/>
                <a:cs typeface="+mn-cs"/>
              </a:rPr>
              <a:t>05/17/100</a:t>
            </a:r>
          </a:p>
        </p:txBody>
      </p:sp>
      <p:sp>
        <p:nvSpPr>
          <p:cNvPr id="447491" name="Rectangle 3"/>
          <p:cNvSpPr>
            <a:spLocks noChangeArrowheads="1"/>
          </p:cNvSpPr>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94" tIns="45140" rIns="91894" bIns="45140" anchor="b"/>
          <a:lstStyle/>
          <a:p>
            <a:pPr algn="r" defTabSz="928696" eaLnBrk="0" hangingPunct="0">
              <a:defRPr/>
            </a:pPr>
            <a:r>
              <a:rPr lang="en-US" sz="1200">
                <a:latin typeface="Times New Roman" charset="0"/>
                <a:cs typeface="+mn-cs"/>
              </a:rPr>
              <a:t>10</a:t>
            </a:r>
          </a:p>
        </p:txBody>
      </p:sp>
      <p:sp>
        <p:nvSpPr>
          <p:cNvPr id="447492" name="Rectangle 4"/>
          <p:cNvSpPr>
            <a:spLocks noChangeArrowheads="1"/>
          </p:cNvSpPr>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447493" name="Rectangle 5"/>
          <p:cNvSpPr>
            <a:spLocks noChangeArrowheads="1"/>
          </p:cNvSpP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447494" name="Rectangle 6"/>
          <p:cNvSpPr>
            <a:spLocks noGrp="1" noRot="1" noChangeAspect="1" noChangeArrowheads="1" noTextEdit="1"/>
          </p:cNvSpPr>
          <p:nvPr>
            <p:ph type="sldImg"/>
          </p:nvPr>
        </p:nvSpPr>
        <p:spPr>
          <a:xfrm>
            <a:off x="1185863" y="703263"/>
            <a:ext cx="4627562" cy="3470275"/>
          </a:xfrm>
          <a:ln w="12700" cap="flat"/>
        </p:spPr>
      </p:sp>
      <p:sp>
        <p:nvSpPr>
          <p:cNvPr id="447495"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1894" tIns="45140" rIns="91894" bIns="45140"/>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3964886" y="0"/>
            <a:ext cx="3032814" cy="46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031" tIns="46516" rIns="93031" bIns="46516" anchor="ctr"/>
          <a:lstStyle/>
          <a:p>
            <a:endParaRPr lang="en-US"/>
          </a:p>
        </p:txBody>
      </p:sp>
      <p:sp>
        <p:nvSpPr>
          <p:cNvPr id="33794" name="Rectangle 3"/>
          <p:cNvSpPr>
            <a:spLocks noChangeArrowheads="1"/>
          </p:cNvSpPr>
          <p:nvPr/>
        </p:nvSpPr>
        <p:spPr bwMode="auto">
          <a:xfrm>
            <a:off x="1" y="8816994"/>
            <a:ext cx="3032814" cy="46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031" tIns="46516" rIns="93031" bIns="46516" anchor="ctr"/>
          <a:lstStyle/>
          <a:p>
            <a:endParaRPr lang="en-US"/>
          </a:p>
        </p:txBody>
      </p:sp>
      <p:sp>
        <p:nvSpPr>
          <p:cNvPr id="33795" name="Rectangle 4"/>
          <p:cNvSpPr>
            <a:spLocks noChangeArrowheads="1"/>
          </p:cNvSpPr>
          <p:nvPr/>
        </p:nvSpPr>
        <p:spPr bwMode="auto">
          <a:xfrm>
            <a:off x="1" y="0"/>
            <a:ext cx="3032814" cy="46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031" tIns="46516" rIns="93031" bIns="46516" anchor="ctr"/>
          <a:lstStyle/>
          <a:p>
            <a:endParaRPr lang="en-US"/>
          </a:p>
        </p:txBody>
      </p:sp>
      <p:sp>
        <p:nvSpPr>
          <p:cNvPr id="33796" name="Rectangle 5"/>
          <p:cNvSpPr>
            <a:spLocks noGrp="1" noRot="1" noChangeAspect="1" noChangeArrowheads="1" noTextEdit="1"/>
          </p:cNvSpPr>
          <p:nvPr>
            <p:ph type="sldImg"/>
          </p:nvPr>
        </p:nvSpPr>
        <p:spPr>
          <a:ln cap="flat"/>
        </p:spPr>
      </p:sp>
      <p:sp>
        <p:nvSpPr>
          <p:cNvPr id="3379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8696" eaLnBrk="0" hangingPunct="0">
              <a:defRPr sz="2400">
                <a:solidFill>
                  <a:schemeClr val="accent1"/>
                </a:solidFill>
                <a:latin typeface="Times New Roman" charset="0"/>
                <a:ea typeface="ＭＳ Ｐゴシック" charset="0"/>
              </a:defRPr>
            </a:lvl1pPr>
            <a:lvl2pPr marL="755877" indent="-290722" defTabSz="928696" eaLnBrk="0" hangingPunct="0">
              <a:defRPr sz="2400">
                <a:solidFill>
                  <a:schemeClr val="accent1"/>
                </a:solidFill>
                <a:latin typeface="Times New Roman" charset="0"/>
                <a:ea typeface="ＭＳ Ｐゴシック" charset="0"/>
              </a:defRPr>
            </a:lvl2pPr>
            <a:lvl3pPr marL="1162888" indent="-232578" defTabSz="928696" eaLnBrk="0" hangingPunct="0">
              <a:defRPr sz="2400">
                <a:solidFill>
                  <a:schemeClr val="accent1"/>
                </a:solidFill>
                <a:latin typeface="Times New Roman" charset="0"/>
                <a:ea typeface="ＭＳ Ｐゴシック" charset="0"/>
              </a:defRPr>
            </a:lvl3pPr>
            <a:lvl4pPr marL="1628043" indent="-232578" defTabSz="928696" eaLnBrk="0" hangingPunct="0">
              <a:defRPr sz="2400">
                <a:solidFill>
                  <a:schemeClr val="accent1"/>
                </a:solidFill>
                <a:latin typeface="Times New Roman" charset="0"/>
                <a:ea typeface="ＭＳ Ｐゴシック" charset="0"/>
              </a:defRPr>
            </a:lvl4pPr>
            <a:lvl5pPr marL="2093199" indent="-232578" defTabSz="928696" eaLnBrk="0" hangingPunct="0">
              <a:defRPr sz="2400">
                <a:solidFill>
                  <a:schemeClr val="accent1"/>
                </a:solidFill>
                <a:latin typeface="Times New Roman" charset="0"/>
                <a:ea typeface="ＭＳ Ｐゴシック" charset="0"/>
              </a:defRPr>
            </a:lvl5pPr>
            <a:lvl6pPr marL="2558354" indent="-232578" defTabSz="928696" eaLnBrk="0" fontAlgn="base" hangingPunct="0">
              <a:spcBef>
                <a:spcPct val="0"/>
              </a:spcBef>
              <a:spcAft>
                <a:spcPct val="0"/>
              </a:spcAft>
              <a:defRPr sz="2400">
                <a:solidFill>
                  <a:schemeClr val="accent1"/>
                </a:solidFill>
                <a:latin typeface="Times New Roman" charset="0"/>
                <a:ea typeface="ＭＳ Ｐゴシック" charset="0"/>
              </a:defRPr>
            </a:lvl6pPr>
            <a:lvl7pPr marL="3023509" indent="-232578" defTabSz="928696" eaLnBrk="0" fontAlgn="base" hangingPunct="0">
              <a:spcBef>
                <a:spcPct val="0"/>
              </a:spcBef>
              <a:spcAft>
                <a:spcPct val="0"/>
              </a:spcAft>
              <a:defRPr sz="2400">
                <a:solidFill>
                  <a:schemeClr val="accent1"/>
                </a:solidFill>
                <a:latin typeface="Times New Roman" charset="0"/>
                <a:ea typeface="ＭＳ Ｐゴシック" charset="0"/>
              </a:defRPr>
            </a:lvl7pPr>
            <a:lvl8pPr marL="3488665" indent="-232578" defTabSz="928696" eaLnBrk="0" fontAlgn="base" hangingPunct="0">
              <a:spcBef>
                <a:spcPct val="0"/>
              </a:spcBef>
              <a:spcAft>
                <a:spcPct val="0"/>
              </a:spcAft>
              <a:defRPr sz="2400">
                <a:solidFill>
                  <a:schemeClr val="accent1"/>
                </a:solidFill>
                <a:latin typeface="Times New Roman" charset="0"/>
                <a:ea typeface="ＭＳ Ｐゴシック" charset="0"/>
              </a:defRPr>
            </a:lvl8pPr>
            <a:lvl9pPr marL="3953820" indent="-232578" defTabSz="928696" eaLnBrk="0" fontAlgn="base" hangingPunct="0">
              <a:spcBef>
                <a:spcPct val="0"/>
              </a:spcBef>
              <a:spcAft>
                <a:spcPct val="0"/>
              </a:spcAft>
              <a:defRPr sz="2400">
                <a:solidFill>
                  <a:schemeClr val="accent1"/>
                </a:solidFill>
                <a:latin typeface="Times New Roman" charset="0"/>
                <a:ea typeface="ＭＳ Ｐゴシック" charset="0"/>
              </a:defRPr>
            </a:lvl9pPr>
          </a:lstStyle>
          <a:p>
            <a:pPr eaLnBrk="1" hangingPunct="1">
              <a:defRPr/>
            </a:pPr>
            <a:fld id="{65BC5EC4-D8C9-DD4C-AF8F-4759D9A5EFF7}" type="slidenum">
              <a:rPr lang="en-US" sz="1200">
                <a:solidFill>
                  <a:schemeClr val="tx1"/>
                </a:solidFill>
              </a:rPr>
              <a:pPr eaLnBrk="1" hangingPunct="1">
                <a:defRPr/>
              </a:pPr>
              <a:t>8</a:t>
            </a:fld>
            <a:endParaRPr lang="en-US" sz="1200">
              <a:solidFill>
                <a:schemeClr val="tx1"/>
              </a:solidFill>
            </a:endParaRPr>
          </a:p>
        </p:txBody>
      </p:sp>
      <p:sp>
        <p:nvSpPr>
          <p:cNvPr id="39939" name="Rectangle 2"/>
          <p:cNvSpPr>
            <a:spLocks noChangeArrowheads="1"/>
          </p:cNvSpPr>
          <p:nvPr/>
        </p:nvSpPr>
        <p:spPr bwMode="auto">
          <a:xfrm>
            <a:off x="3963746" y="1"/>
            <a:ext cx="3033956" cy="4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39940" name="Rectangle 3"/>
          <p:cNvSpPr>
            <a:spLocks noChangeArrowheads="1"/>
          </p:cNvSpPr>
          <p:nvPr/>
        </p:nvSpPr>
        <p:spPr bwMode="auto">
          <a:xfrm>
            <a:off x="3963746" y="8819758"/>
            <a:ext cx="3033956"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5119" tIns="46754" rIns="95119" bIns="46754" anchor="b"/>
          <a:lstStyle/>
          <a:p>
            <a:pPr algn="r" defTabSz="944847" eaLnBrk="0" hangingPunct="0">
              <a:defRPr/>
            </a:pPr>
            <a:r>
              <a:rPr lang="en-US" sz="1200">
                <a:cs typeface="+mn-cs"/>
              </a:rPr>
              <a:t>9</a:t>
            </a:r>
          </a:p>
        </p:txBody>
      </p:sp>
      <p:sp>
        <p:nvSpPr>
          <p:cNvPr id="39941" name="Rectangle 4"/>
          <p:cNvSpPr>
            <a:spLocks noChangeArrowheads="1"/>
          </p:cNvSpPr>
          <p:nvPr/>
        </p:nvSpPr>
        <p:spPr bwMode="auto">
          <a:xfrm>
            <a:off x="0" y="8819758"/>
            <a:ext cx="3032337"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39942" name="Rectangle 5"/>
          <p:cNvSpPr>
            <a:spLocks noChangeArrowheads="1"/>
          </p:cNvSpPr>
          <p:nvPr/>
        </p:nvSpPr>
        <p:spPr bwMode="auto">
          <a:xfrm>
            <a:off x="0" y="1"/>
            <a:ext cx="3032337" cy="4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031" tIns="46516" rIns="93031" bIns="46516" anchor="ctr"/>
          <a:lstStyle/>
          <a:p>
            <a:pPr>
              <a:defRPr/>
            </a:pPr>
            <a:endParaRPr lang="en-US">
              <a:cs typeface="+mn-cs"/>
            </a:endParaRPr>
          </a:p>
        </p:txBody>
      </p:sp>
      <p:sp>
        <p:nvSpPr>
          <p:cNvPr id="38918" name="Rectangle 6"/>
          <p:cNvSpPr>
            <a:spLocks noGrp="1" noRot="1" noChangeAspect="1" noChangeArrowheads="1" noTextEdit="1"/>
          </p:cNvSpPr>
          <p:nvPr>
            <p:ph type="sldImg"/>
          </p:nvPr>
        </p:nvSpPr>
        <p:spPr>
          <a:xfrm>
            <a:off x="1185863" y="703263"/>
            <a:ext cx="4627562" cy="3470275"/>
          </a:xfrm>
          <a:solidFill>
            <a:srgbClr val="FFFFFF"/>
          </a:solidFill>
          <a:ln w="12700"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9" name="Rectangle 7"/>
          <p:cNvSpPr>
            <a:spLocks noGrp="1" noChangeArrowheads="1"/>
          </p:cNvSpPr>
          <p:nvPr>
            <p:ph type="body" idx="1"/>
          </p:nvPr>
        </p:nvSpPr>
        <p:spPr>
          <a:xfrm>
            <a:off x="933028" y="4408263"/>
            <a:ext cx="5130027" cy="41770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lIns="95119" tIns="46754" rIns="95119" bIns="46754"/>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xfrm>
            <a:off x="3963691" y="8819096"/>
            <a:ext cx="3032814" cy="462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8" tIns="47404" rIns="94808" bIns="47404"/>
          <a:lstStyle>
            <a:lvl1pPr defTabSz="948077" eaLnBrk="0" hangingPunct="0">
              <a:defRPr sz="2400">
                <a:solidFill>
                  <a:schemeClr val="tx1"/>
                </a:solidFill>
                <a:latin typeface="Times New Roman" charset="0"/>
                <a:ea typeface="ＭＳ Ｐゴシック" charset="0"/>
                <a:cs typeface="ＭＳ Ｐゴシック" charset="0"/>
              </a:defRPr>
            </a:lvl1pPr>
            <a:lvl2pPr marL="755877" indent="-290722" defTabSz="948077" eaLnBrk="0" hangingPunct="0">
              <a:defRPr sz="2400">
                <a:solidFill>
                  <a:schemeClr val="tx1"/>
                </a:solidFill>
                <a:latin typeface="Times New Roman" charset="0"/>
                <a:ea typeface="ＭＳ Ｐゴシック" charset="0"/>
              </a:defRPr>
            </a:lvl2pPr>
            <a:lvl3pPr marL="1162888" indent="-232578" defTabSz="948077" eaLnBrk="0" hangingPunct="0">
              <a:defRPr sz="2400">
                <a:solidFill>
                  <a:schemeClr val="tx1"/>
                </a:solidFill>
                <a:latin typeface="Times New Roman" charset="0"/>
                <a:ea typeface="ＭＳ Ｐゴシック" charset="0"/>
              </a:defRPr>
            </a:lvl3pPr>
            <a:lvl4pPr marL="1628043" indent="-232578" defTabSz="948077" eaLnBrk="0" hangingPunct="0">
              <a:defRPr sz="2400">
                <a:solidFill>
                  <a:schemeClr val="tx1"/>
                </a:solidFill>
                <a:latin typeface="Times New Roman" charset="0"/>
                <a:ea typeface="ＭＳ Ｐゴシック" charset="0"/>
              </a:defRPr>
            </a:lvl4pPr>
            <a:lvl5pPr marL="2093199" indent="-232578" defTabSz="948077" eaLnBrk="0" hangingPunct="0">
              <a:defRPr sz="2400">
                <a:solidFill>
                  <a:schemeClr val="tx1"/>
                </a:solidFill>
                <a:latin typeface="Times New Roman" charset="0"/>
                <a:ea typeface="ＭＳ Ｐゴシック" charset="0"/>
              </a:defRPr>
            </a:lvl5pPr>
            <a:lvl6pPr marL="2558354" indent="-232578" defTabSz="948077" eaLnBrk="0" fontAlgn="base" hangingPunct="0">
              <a:spcBef>
                <a:spcPct val="0"/>
              </a:spcBef>
              <a:spcAft>
                <a:spcPct val="0"/>
              </a:spcAft>
              <a:defRPr sz="2400">
                <a:solidFill>
                  <a:schemeClr val="tx1"/>
                </a:solidFill>
                <a:latin typeface="Times New Roman" charset="0"/>
                <a:ea typeface="ＭＳ Ｐゴシック" charset="0"/>
              </a:defRPr>
            </a:lvl6pPr>
            <a:lvl7pPr marL="3023509" indent="-232578" defTabSz="948077" eaLnBrk="0" fontAlgn="base" hangingPunct="0">
              <a:spcBef>
                <a:spcPct val="0"/>
              </a:spcBef>
              <a:spcAft>
                <a:spcPct val="0"/>
              </a:spcAft>
              <a:defRPr sz="2400">
                <a:solidFill>
                  <a:schemeClr val="tx1"/>
                </a:solidFill>
                <a:latin typeface="Times New Roman" charset="0"/>
                <a:ea typeface="ＭＳ Ｐゴシック" charset="0"/>
              </a:defRPr>
            </a:lvl7pPr>
            <a:lvl8pPr marL="3488665" indent="-232578" defTabSz="948077" eaLnBrk="0" fontAlgn="base" hangingPunct="0">
              <a:spcBef>
                <a:spcPct val="0"/>
              </a:spcBef>
              <a:spcAft>
                <a:spcPct val="0"/>
              </a:spcAft>
              <a:defRPr sz="2400">
                <a:solidFill>
                  <a:schemeClr val="tx1"/>
                </a:solidFill>
                <a:latin typeface="Times New Roman" charset="0"/>
                <a:ea typeface="ＭＳ Ｐゴシック" charset="0"/>
              </a:defRPr>
            </a:lvl8pPr>
            <a:lvl9pPr marL="3953820" indent="-232578" defTabSz="94807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AABAB9-7C5E-BD41-9654-43F810D0D335}" type="slidenum">
              <a:rPr lang="en-US"/>
              <a:pPr eaLnBrk="1" hangingPunct="1"/>
              <a:t>10</a:t>
            </a:fld>
            <a:endParaRPr lang="en-US"/>
          </a:p>
        </p:txBody>
      </p:sp>
      <p:sp>
        <p:nvSpPr>
          <p:cNvPr id="36866"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BD1EB2-4D0B-F94C-B3B2-9A3B6B184607}" type="slidenum">
              <a:rPr lang="en-US"/>
              <a:pPr>
                <a:defRPr/>
              </a:pPr>
              <a:t>11</a:t>
            </a:fld>
            <a:endParaRPr lang="en-US"/>
          </a:p>
        </p:txBody>
      </p:sp>
      <p:sp>
        <p:nvSpPr>
          <p:cNvPr id="31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xfrm>
            <a:off x="3963691" y="8819096"/>
            <a:ext cx="3032814" cy="462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8" tIns="47404" rIns="94808" bIns="47404"/>
          <a:lstStyle>
            <a:lvl1pPr defTabSz="948077" eaLnBrk="0" hangingPunct="0">
              <a:defRPr sz="2400">
                <a:solidFill>
                  <a:schemeClr val="tx1"/>
                </a:solidFill>
                <a:latin typeface="Times New Roman" charset="0"/>
                <a:ea typeface="ＭＳ Ｐゴシック" charset="0"/>
                <a:cs typeface="ＭＳ Ｐゴシック" charset="0"/>
              </a:defRPr>
            </a:lvl1pPr>
            <a:lvl2pPr marL="755877" indent="-290722" defTabSz="948077" eaLnBrk="0" hangingPunct="0">
              <a:defRPr sz="2400">
                <a:solidFill>
                  <a:schemeClr val="tx1"/>
                </a:solidFill>
                <a:latin typeface="Times New Roman" charset="0"/>
                <a:ea typeface="ＭＳ Ｐゴシック" charset="0"/>
              </a:defRPr>
            </a:lvl2pPr>
            <a:lvl3pPr marL="1162888" indent="-232578" defTabSz="948077" eaLnBrk="0" hangingPunct="0">
              <a:defRPr sz="2400">
                <a:solidFill>
                  <a:schemeClr val="tx1"/>
                </a:solidFill>
                <a:latin typeface="Times New Roman" charset="0"/>
                <a:ea typeface="ＭＳ Ｐゴシック" charset="0"/>
              </a:defRPr>
            </a:lvl3pPr>
            <a:lvl4pPr marL="1628043" indent="-232578" defTabSz="948077" eaLnBrk="0" hangingPunct="0">
              <a:defRPr sz="2400">
                <a:solidFill>
                  <a:schemeClr val="tx1"/>
                </a:solidFill>
                <a:latin typeface="Times New Roman" charset="0"/>
                <a:ea typeface="ＭＳ Ｐゴシック" charset="0"/>
              </a:defRPr>
            </a:lvl4pPr>
            <a:lvl5pPr marL="2093199" indent="-232578" defTabSz="948077" eaLnBrk="0" hangingPunct="0">
              <a:defRPr sz="2400">
                <a:solidFill>
                  <a:schemeClr val="tx1"/>
                </a:solidFill>
                <a:latin typeface="Times New Roman" charset="0"/>
                <a:ea typeface="ＭＳ Ｐゴシック" charset="0"/>
              </a:defRPr>
            </a:lvl5pPr>
            <a:lvl6pPr marL="2558354" indent="-232578" defTabSz="948077" eaLnBrk="0" fontAlgn="base" hangingPunct="0">
              <a:spcBef>
                <a:spcPct val="0"/>
              </a:spcBef>
              <a:spcAft>
                <a:spcPct val="0"/>
              </a:spcAft>
              <a:defRPr sz="2400">
                <a:solidFill>
                  <a:schemeClr val="tx1"/>
                </a:solidFill>
                <a:latin typeface="Times New Roman" charset="0"/>
                <a:ea typeface="ＭＳ Ｐゴシック" charset="0"/>
              </a:defRPr>
            </a:lvl6pPr>
            <a:lvl7pPr marL="3023509" indent="-232578" defTabSz="948077" eaLnBrk="0" fontAlgn="base" hangingPunct="0">
              <a:spcBef>
                <a:spcPct val="0"/>
              </a:spcBef>
              <a:spcAft>
                <a:spcPct val="0"/>
              </a:spcAft>
              <a:defRPr sz="2400">
                <a:solidFill>
                  <a:schemeClr val="tx1"/>
                </a:solidFill>
                <a:latin typeface="Times New Roman" charset="0"/>
                <a:ea typeface="ＭＳ Ｐゴシック" charset="0"/>
              </a:defRPr>
            </a:lvl7pPr>
            <a:lvl8pPr marL="3488665" indent="-232578" defTabSz="948077" eaLnBrk="0" fontAlgn="base" hangingPunct="0">
              <a:spcBef>
                <a:spcPct val="0"/>
              </a:spcBef>
              <a:spcAft>
                <a:spcPct val="0"/>
              </a:spcAft>
              <a:defRPr sz="2400">
                <a:solidFill>
                  <a:schemeClr val="tx1"/>
                </a:solidFill>
                <a:latin typeface="Times New Roman" charset="0"/>
                <a:ea typeface="ＭＳ Ｐゴシック" charset="0"/>
              </a:defRPr>
            </a:lvl8pPr>
            <a:lvl9pPr marL="3953820" indent="-232578" defTabSz="94807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A1F47D-6035-3A4E-B2EA-46DBE8CA3C56}" type="slidenum">
              <a:rPr lang="en-US"/>
              <a:pPr eaLnBrk="1" hangingPunct="1"/>
              <a:t>12</a:t>
            </a:fld>
            <a:endParaRPr lang="en-US"/>
          </a:p>
        </p:txBody>
      </p:sp>
      <p:sp>
        <p:nvSpPr>
          <p:cNvPr id="3891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xfrm>
            <a:off x="3963691" y="8819096"/>
            <a:ext cx="3032814" cy="4625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8" tIns="47404" rIns="94808" bIns="47404"/>
          <a:lstStyle>
            <a:lvl1pPr defTabSz="948077" eaLnBrk="0" hangingPunct="0">
              <a:defRPr sz="2400">
                <a:solidFill>
                  <a:schemeClr val="tx1"/>
                </a:solidFill>
                <a:latin typeface="Times New Roman" charset="0"/>
                <a:ea typeface="ＭＳ Ｐゴシック" charset="0"/>
                <a:cs typeface="ＭＳ Ｐゴシック" charset="0"/>
              </a:defRPr>
            </a:lvl1pPr>
            <a:lvl2pPr marL="755877" indent="-290722" defTabSz="948077" eaLnBrk="0" hangingPunct="0">
              <a:defRPr sz="2400">
                <a:solidFill>
                  <a:schemeClr val="tx1"/>
                </a:solidFill>
                <a:latin typeface="Times New Roman" charset="0"/>
                <a:ea typeface="ＭＳ Ｐゴシック" charset="0"/>
              </a:defRPr>
            </a:lvl2pPr>
            <a:lvl3pPr marL="1162888" indent="-232578" defTabSz="948077" eaLnBrk="0" hangingPunct="0">
              <a:defRPr sz="2400">
                <a:solidFill>
                  <a:schemeClr val="tx1"/>
                </a:solidFill>
                <a:latin typeface="Times New Roman" charset="0"/>
                <a:ea typeface="ＭＳ Ｐゴシック" charset="0"/>
              </a:defRPr>
            </a:lvl3pPr>
            <a:lvl4pPr marL="1628043" indent="-232578" defTabSz="948077" eaLnBrk="0" hangingPunct="0">
              <a:defRPr sz="2400">
                <a:solidFill>
                  <a:schemeClr val="tx1"/>
                </a:solidFill>
                <a:latin typeface="Times New Roman" charset="0"/>
                <a:ea typeface="ＭＳ Ｐゴシック" charset="0"/>
              </a:defRPr>
            </a:lvl4pPr>
            <a:lvl5pPr marL="2093199" indent="-232578" defTabSz="948077" eaLnBrk="0" hangingPunct="0">
              <a:defRPr sz="2400">
                <a:solidFill>
                  <a:schemeClr val="tx1"/>
                </a:solidFill>
                <a:latin typeface="Times New Roman" charset="0"/>
                <a:ea typeface="ＭＳ Ｐゴシック" charset="0"/>
              </a:defRPr>
            </a:lvl5pPr>
            <a:lvl6pPr marL="2558354" indent="-232578" defTabSz="948077" eaLnBrk="0" fontAlgn="base" hangingPunct="0">
              <a:spcBef>
                <a:spcPct val="0"/>
              </a:spcBef>
              <a:spcAft>
                <a:spcPct val="0"/>
              </a:spcAft>
              <a:defRPr sz="2400">
                <a:solidFill>
                  <a:schemeClr val="tx1"/>
                </a:solidFill>
                <a:latin typeface="Times New Roman" charset="0"/>
                <a:ea typeface="ＭＳ Ｐゴシック" charset="0"/>
              </a:defRPr>
            </a:lvl6pPr>
            <a:lvl7pPr marL="3023509" indent="-232578" defTabSz="948077" eaLnBrk="0" fontAlgn="base" hangingPunct="0">
              <a:spcBef>
                <a:spcPct val="0"/>
              </a:spcBef>
              <a:spcAft>
                <a:spcPct val="0"/>
              </a:spcAft>
              <a:defRPr sz="2400">
                <a:solidFill>
                  <a:schemeClr val="tx1"/>
                </a:solidFill>
                <a:latin typeface="Times New Roman" charset="0"/>
                <a:ea typeface="ＭＳ Ｐゴシック" charset="0"/>
              </a:defRPr>
            </a:lvl7pPr>
            <a:lvl8pPr marL="3488665" indent="-232578" defTabSz="948077" eaLnBrk="0" fontAlgn="base" hangingPunct="0">
              <a:spcBef>
                <a:spcPct val="0"/>
              </a:spcBef>
              <a:spcAft>
                <a:spcPct val="0"/>
              </a:spcAft>
              <a:defRPr sz="2400">
                <a:solidFill>
                  <a:schemeClr val="tx1"/>
                </a:solidFill>
                <a:latin typeface="Times New Roman" charset="0"/>
                <a:ea typeface="ＭＳ Ｐゴシック" charset="0"/>
              </a:defRPr>
            </a:lvl8pPr>
            <a:lvl9pPr marL="3953820" indent="-232578" defTabSz="94807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56D5C72-C21E-2E41-94E3-811A691EC356}" type="slidenum">
              <a:rPr lang="en-US"/>
              <a:pPr eaLnBrk="1" hangingPunct="1"/>
              <a:t>13</a:t>
            </a:fld>
            <a:endParaRPr lang="en-US"/>
          </a:p>
        </p:txBody>
      </p:sp>
      <p:sp>
        <p:nvSpPr>
          <p:cNvPr id="40962"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E2EE9827-EF38-B948-95B7-5DA2D308564D}" type="slidenum">
              <a:rPr lang="en-US"/>
              <a:pPr>
                <a:defRPr/>
              </a:pPr>
              <a:t>‹#›</a:t>
            </a:fld>
            <a:endParaRPr lang="en-US"/>
          </a:p>
        </p:txBody>
      </p:sp>
    </p:spTree>
    <p:extLst>
      <p:ext uri="{BB962C8B-B14F-4D97-AF65-F5344CB8AC3E}">
        <p14:creationId xmlns:p14="http://schemas.microsoft.com/office/powerpoint/2010/main" val="188791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DC4E948-604A-7943-815F-82BBE5C428EF}" type="slidenum">
              <a:rPr lang="en-US"/>
              <a:pPr>
                <a:defRPr/>
              </a:pPr>
              <a:t>‹#›</a:t>
            </a:fld>
            <a:endParaRPr lang="en-US"/>
          </a:p>
        </p:txBody>
      </p:sp>
    </p:spTree>
    <p:extLst>
      <p:ext uri="{BB962C8B-B14F-4D97-AF65-F5344CB8AC3E}">
        <p14:creationId xmlns:p14="http://schemas.microsoft.com/office/powerpoint/2010/main" val="323586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8" name="Slide Number Placeholder 5"/>
          <p:cNvSpPr>
            <a:spLocks noGrp="1"/>
          </p:cNvSpPr>
          <p:nvPr>
            <p:ph type="sldNum" sz="quarter" idx="12"/>
          </p:nvPr>
        </p:nvSpPr>
        <p:spPr/>
        <p:txBody>
          <a:bodyPr/>
          <a:lstStyle>
            <a:lvl1pPr>
              <a:defRPr/>
            </a:lvl1pPr>
          </a:lstStyle>
          <a:p>
            <a:pPr>
              <a:defRPr/>
            </a:pPr>
            <a:fld id="{5FB94189-713C-044D-A34C-29795B06BE03}" type="slidenum">
              <a:rPr lang="en-US"/>
              <a:pPr>
                <a:defRPr/>
              </a:pPr>
              <a:t>‹#›</a:t>
            </a:fld>
            <a:endParaRPr lang="en-US"/>
          </a:p>
        </p:txBody>
      </p:sp>
    </p:spTree>
    <p:extLst>
      <p:ext uri="{BB962C8B-B14F-4D97-AF65-F5344CB8AC3E}">
        <p14:creationId xmlns:p14="http://schemas.microsoft.com/office/powerpoint/2010/main" val="242498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3810000" cy="4530725"/>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D8B218C8-1777-3D45-A2CA-81616EEFD3B8}" type="slidenum">
              <a:rPr lang="en-US"/>
              <a:pPr>
                <a:defRPr/>
              </a:pPr>
              <a:t>‹#›</a:t>
            </a:fld>
            <a:endParaRPr lang="en-US"/>
          </a:p>
        </p:txBody>
      </p:sp>
    </p:spTree>
    <p:extLst>
      <p:ext uri="{BB962C8B-B14F-4D97-AF65-F5344CB8AC3E}">
        <p14:creationId xmlns:p14="http://schemas.microsoft.com/office/powerpoint/2010/main" val="152500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EDD3440C-AAF9-F74F-9E24-D1FAF7C6ABBF}" type="slidenum">
              <a:rPr lang="en-US"/>
              <a:pPr>
                <a:defRPr/>
              </a:pPr>
              <a:t>‹#›</a:t>
            </a:fld>
            <a:endParaRPr lang="en-US"/>
          </a:p>
        </p:txBody>
      </p:sp>
    </p:spTree>
    <p:extLst>
      <p:ext uri="{BB962C8B-B14F-4D97-AF65-F5344CB8AC3E}">
        <p14:creationId xmlns:p14="http://schemas.microsoft.com/office/powerpoint/2010/main" val="146170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12" name="Slide Number Placeholder 5"/>
          <p:cNvSpPr>
            <a:spLocks noGrp="1"/>
          </p:cNvSpPr>
          <p:nvPr>
            <p:ph type="sldNum" sz="quarter" idx="12"/>
          </p:nvPr>
        </p:nvSpPr>
        <p:spPr/>
        <p:txBody>
          <a:bodyPr/>
          <a:lstStyle>
            <a:lvl1pPr>
              <a:defRPr/>
            </a:lvl1pPr>
          </a:lstStyle>
          <a:p>
            <a:pPr>
              <a:defRPr/>
            </a:pPr>
            <a:fld id="{81EE3FC0-6380-8B4C-8921-35A784B3DD90}" type="slidenum">
              <a:rPr lang="en-US"/>
              <a:pPr>
                <a:defRPr/>
              </a:pPr>
              <a:t>‹#›</a:t>
            </a:fld>
            <a:endParaRPr lang="en-US"/>
          </a:p>
        </p:txBody>
      </p:sp>
    </p:spTree>
    <p:extLst>
      <p:ext uri="{BB962C8B-B14F-4D97-AF65-F5344CB8AC3E}">
        <p14:creationId xmlns:p14="http://schemas.microsoft.com/office/powerpoint/2010/main" val="223933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122B000E-CD1C-B445-BE15-3E81D100FB04}" type="slidenum">
              <a:rPr lang="en-US"/>
              <a:pPr>
                <a:defRPr/>
              </a:pPr>
              <a:t>‹#›</a:t>
            </a:fld>
            <a:endParaRPr lang="en-US"/>
          </a:p>
        </p:txBody>
      </p:sp>
    </p:spTree>
    <p:extLst>
      <p:ext uri="{BB962C8B-B14F-4D97-AF65-F5344CB8AC3E}">
        <p14:creationId xmlns:p14="http://schemas.microsoft.com/office/powerpoint/2010/main" val="307242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91455882-10D4-0C41-8467-3C4926D15BB5}" type="slidenum">
              <a:rPr lang="en-US"/>
              <a:pPr>
                <a:defRPr/>
              </a:pPr>
              <a:t>‹#›</a:t>
            </a:fld>
            <a:endParaRPr lang="en-US"/>
          </a:p>
        </p:txBody>
      </p:sp>
    </p:spTree>
    <p:extLst>
      <p:ext uri="{BB962C8B-B14F-4D97-AF65-F5344CB8AC3E}">
        <p14:creationId xmlns:p14="http://schemas.microsoft.com/office/powerpoint/2010/main" val="1835742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717B6729-1E40-5F40-921E-0CE7530FF847}" type="slidenum">
              <a:rPr lang="en-US"/>
              <a:pPr>
                <a:defRPr/>
              </a:pPr>
              <a:t>‹#›</a:t>
            </a:fld>
            <a:endParaRPr lang="en-US"/>
          </a:p>
        </p:txBody>
      </p:sp>
    </p:spTree>
    <p:extLst>
      <p:ext uri="{BB962C8B-B14F-4D97-AF65-F5344CB8AC3E}">
        <p14:creationId xmlns:p14="http://schemas.microsoft.com/office/powerpoint/2010/main" val="223964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6" name="Slide Number Placeholder 3"/>
          <p:cNvSpPr>
            <a:spLocks noGrp="1"/>
          </p:cNvSpPr>
          <p:nvPr>
            <p:ph type="sldNum" sz="quarter" idx="12"/>
          </p:nvPr>
        </p:nvSpPr>
        <p:spPr/>
        <p:txBody>
          <a:bodyPr/>
          <a:lstStyle>
            <a:lvl1pPr>
              <a:defRPr/>
            </a:lvl1pPr>
          </a:lstStyle>
          <a:p>
            <a:pPr>
              <a:defRPr/>
            </a:pPr>
            <a:fld id="{C770481B-BDD8-B049-B61E-0255BDFA37F1}" type="slidenum">
              <a:rPr lang="en-US"/>
              <a:pPr>
                <a:defRPr/>
              </a:pPr>
              <a:t>‹#›</a:t>
            </a:fld>
            <a:endParaRPr lang="en-US"/>
          </a:p>
        </p:txBody>
      </p:sp>
    </p:spTree>
    <p:extLst>
      <p:ext uri="{BB962C8B-B14F-4D97-AF65-F5344CB8AC3E}">
        <p14:creationId xmlns:p14="http://schemas.microsoft.com/office/powerpoint/2010/main" val="50439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r>
              <a:rPr lang="en-US" smtClean="0"/>
              <a:t>RTI Conference            August 21, 2013</a:t>
            </a:r>
            <a:endParaRPr lang="en-US"/>
          </a:p>
        </p:txBody>
      </p:sp>
      <p:sp>
        <p:nvSpPr>
          <p:cNvPr id="11" name="Slide Number Placeholder 6"/>
          <p:cNvSpPr>
            <a:spLocks noGrp="1"/>
          </p:cNvSpPr>
          <p:nvPr>
            <p:ph type="sldNum" sz="quarter" idx="12"/>
          </p:nvPr>
        </p:nvSpPr>
        <p:spPr/>
        <p:txBody>
          <a:bodyPr/>
          <a:lstStyle>
            <a:lvl1pPr>
              <a:defRPr/>
            </a:lvl1pPr>
          </a:lstStyle>
          <a:p>
            <a:pPr>
              <a:defRPr/>
            </a:pPr>
            <a:fld id="{96D6B3C7-96BF-A94A-83E6-4B2E32D76138}" type="slidenum">
              <a:rPr lang="en-US"/>
              <a:pPr>
                <a:defRPr/>
              </a:pPr>
              <a:t>‹#›</a:t>
            </a:fld>
            <a:endParaRPr lang="en-US"/>
          </a:p>
        </p:txBody>
      </p:sp>
    </p:spTree>
    <p:extLst>
      <p:ext uri="{BB962C8B-B14F-4D97-AF65-F5344CB8AC3E}">
        <p14:creationId xmlns:p14="http://schemas.microsoft.com/office/powerpoint/2010/main" val="212409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pPr>
              <a:defRPr/>
            </a:pPr>
            <a:fld id="{BBE099DA-5612-894F-B280-6F8F59823E24}" type="slidenum">
              <a:rPr lang="en-US"/>
              <a:pPr>
                <a:defRPr/>
              </a:pPr>
              <a:t>‹#›</a:t>
            </a:fld>
            <a:endParaRPr lang="en-US"/>
          </a:p>
        </p:txBody>
      </p:sp>
      <p:sp>
        <p:nvSpPr>
          <p:cNvPr id="13" name="Footer Placeholder 5"/>
          <p:cNvSpPr>
            <a:spLocks noGrp="1"/>
          </p:cNvSpPr>
          <p:nvPr>
            <p:ph type="ftr" sz="quarter" idx="12"/>
          </p:nvPr>
        </p:nvSpPr>
        <p:spPr/>
        <p:txBody>
          <a:bodyPr/>
          <a:lstStyle>
            <a:lvl1pPr>
              <a:defRPr/>
            </a:lvl1pPr>
          </a:lstStyle>
          <a:p>
            <a:pPr>
              <a:defRPr/>
            </a:pPr>
            <a:r>
              <a:rPr lang="en-US" smtClean="0"/>
              <a:t>RTI Conference            August 21, 2013</a:t>
            </a:r>
            <a:endParaRPr lang="en-US"/>
          </a:p>
        </p:txBody>
      </p:sp>
    </p:spTree>
    <p:extLst>
      <p:ext uri="{BB962C8B-B14F-4D97-AF65-F5344CB8AC3E}">
        <p14:creationId xmlns:p14="http://schemas.microsoft.com/office/powerpoint/2010/main" val="166659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smtClean="0"/>
              <a:t>RTI Conference            August 21,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AAD2543E-6F80-4D43-A0FE-D96C3124A2B7}" type="slidenum">
              <a:rPr lang="en-US"/>
              <a:pPr>
                <a:defRPr/>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788" r:id="rId2"/>
    <p:sldLayoutId id="2147483795" r:id="rId3"/>
    <p:sldLayoutId id="2147483789" r:id="rId4"/>
    <p:sldLayoutId id="2147483790" r:id="rId5"/>
    <p:sldLayoutId id="2147483791" r:id="rId6"/>
    <p:sldLayoutId id="2147483796" r:id="rId7"/>
    <p:sldLayoutId id="2147483797" r:id="rId8"/>
    <p:sldLayoutId id="2147483798" r:id="rId9"/>
    <p:sldLayoutId id="2147483792" r:id="rId10"/>
    <p:sldLayoutId id="2147483799" r:id="rId11"/>
    <p:sldLayoutId id="2147483793" r:id="rId12"/>
  </p:sldLayoutIdLst>
  <p:hf sldNum="0" hdr="0" ftr="0" dt="0"/>
  <p:txStyles>
    <p:titleStyle>
      <a:lvl1pPr algn="ctr" rtl="0" eaLnBrk="0" fontAlgn="base" hangingPunct="0">
        <a:spcBef>
          <a:spcPct val="0"/>
        </a:spcBef>
        <a:spcAft>
          <a:spcPct val="0"/>
        </a:spcAft>
        <a:defRPr sz="3500" kern="1200" cap="all">
          <a:solidFill>
            <a:srgbClr val="6B7D72"/>
          </a:solidFill>
          <a:latin typeface="+mj-lt"/>
          <a:ea typeface="ＭＳ Ｐゴシック" charset="0"/>
          <a:cs typeface="ＭＳ Ｐゴシック" charset="0"/>
        </a:defRPr>
      </a:lvl1pPr>
      <a:lvl2pPr algn="ctr" rtl="0" eaLnBrk="0" fontAlgn="base" hangingPunct="0">
        <a:spcBef>
          <a:spcPct val="0"/>
        </a:spcBef>
        <a:spcAft>
          <a:spcPct val="0"/>
        </a:spcAft>
        <a:defRPr sz="3500">
          <a:solidFill>
            <a:srgbClr val="6B7D72"/>
          </a:solidFill>
          <a:latin typeface="Calibri" charset="0"/>
          <a:ea typeface="ＭＳ Ｐゴシック" charset="0"/>
          <a:cs typeface="ＭＳ Ｐゴシック" charset="0"/>
        </a:defRPr>
      </a:lvl2pPr>
      <a:lvl3pPr algn="ctr" rtl="0" eaLnBrk="0" fontAlgn="base" hangingPunct="0">
        <a:spcBef>
          <a:spcPct val="0"/>
        </a:spcBef>
        <a:spcAft>
          <a:spcPct val="0"/>
        </a:spcAft>
        <a:defRPr sz="3500">
          <a:solidFill>
            <a:srgbClr val="6B7D72"/>
          </a:solidFill>
          <a:latin typeface="Calibri" charset="0"/>
          <a:ea typeface="ＭＳ Ｐゴシック" charset="0"/>
          <a:cs typeface="ＭＳ Ｐゴシック" charset="0"/>
        </a:defRPr>
      </a:lvl3pPr>
      <a:lvl4pPr algn="ctr" rtl="0" eaLnBrk="0" fontAlgn="base" hangingPunct="0">
        <a:spcBef>
          <a:spcPct val="0"/>
        </a:spcBef>
        <a:spcAft>
          <a:spcPct val="0"/>
        </a:spcAft>
        <a:defRPr sz="3500">
          <a:solidFill>
            <a:srgbClr val="6B7D72"/>
          </a:solidFill>
          <a:latin typeface="Calibri" charset="0"/>
          <a:ea typeface="ＭＳ Ｐゴシック" charset="0"/>
          <a:cs typeface="ＭＳ Ｐゴシック" charset="0"/>
        </a:defRPr>
      </a:lvl4pPr>
      <a:lvl5pPr algn="ctr" rtl="0" eaLnBrk="0" fontAlgn="base" hangingPunct="0">
        <a:spcBef>
          <a:spcPct val="0"/>
        </a:spcBef>
        <a:spcAft>
          <a:spcPct val="0"/>
        </a:spcAft>
        <a:defRPr sz="3500">
          <a:solidFill>
            <a:srgbClr val="6B7D72"/>
          </a:solidFill>
          <a:latin typeface="Calibri" charset="0"/>
          <a:ea typeface="ＭＳ Ｐゴシック" charset="0"/>
          <a:cs typeface="ＭＳ Ｐゴシック" charset="0"/>
        </a:defRPr>
      </a:lvl5pPr>
      <a:lvl6pPr marL="457200" algn="ctr" rtl="0" fontAlgn="base">
        <a:spcBef>
          <a:spcPct val="0"/>
        </a:spcBef>
        <a:spcAft>
          <a:spcPct val="0"/>
        </a:spcAft>
        <a:defRPr sz="3500">
          <a:solidFill>
            <a:srgbClr val="6B7D72"/>
          </a:solidFill>
          <a:latin typeface="Calibri" charset="0"/>
          <a:ea typeface="ＭＳ Ｐゴシック" charset="0"/>
          <a:cs typeface="ＭＳ Ｐゴシック" charset="0"/>
        </a:defRPr>
      </a:lvl6pPr>
      <a:lvl7pPr marL="914400" algn="ctr" rtl="0" fontAlgn="base">
        <a:spcBef>
          <a:spcPct val="0"/>
        </a:spcBef>
        <a:spcAft>
          <a:spcPct val="0"/>
        </a:spcAft>
        <a:defRPr sz="3500">
          <a:solidFill>
            <a:srgbClr val="6B7D72"/>
          </a:solidFill>
          <a:latin typeface="Calibri" charset="0"/>
          <a:ea typeface="ＭＳ Ｐゴシック" charset="0"/>
          <a:cs typeface="ＭＳ Ｐゴシック" charset="0"/>
        </a:defRPr>
      </a:lvl7pPr>
      <a:lvl8pPr marL="1371600" algn="ctr" rtl="0" fontAlgn="base">
        <a:spcBef>
          <a:spcPct val="0"/>
        </a:spcBef>
        <a:spcAft>
          <a:spcPct val="0"/>
        </a:spcAft>
        <a:defRPr sz="3500">
          <a:solidFill>
            <a:srgbClr val="6B7D72"/>
          </a:solidFill>
          <a:latin typeface="Calibri" charset="0"/>
          <a:ea typeface="ＭＳ Ｐゴシック" charset="0"/>
          <a:cs typeface="ＭＳ Ｐゴシック" charset="0"/>
        </a:defRPr>
      </a:lvl8pPr>
      <a:lvl9pPr marL="1828800" algn="ctr" rtl="0" fontAlgn="base">
        <a:spcBef>
          <a:spcPct val="0"/>
        </a:spcBef>
        <a:spcAft>
          <a:spcPct val="0"/>
        </a:spcAft>
        <a:defRPr sz="3500">
          <a:solidFill>
            <a:srgbClr val="6B7D72"/>
          </a:solidFill>
          <a:latin typeface="Calibri"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ＭＳ Ｐゴシック" charset="0"/>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ＭＳ Ｐゴシック" charset="0"/>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ＭＳ Ｐゴシック" charset="0"/>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emf"/><Relationship Id="rId5" Type="http://schemas.openxmlformats.org/officeDocument/2006/relationships/oleObject" Target="../embeddings/oleObject2.bin"/><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5" Type="http://schemas.openxmlformats.org/officeDocument/2006/relationships/oleObject" Target="../embeddings/oleObject4.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Rectangle: Click to edit Master text styles&#10;Second level&#10;Third level&#10;Fourth level&#10;Fifth level"/>
          <p:cNvSpPr>
            <a:spLocks noGrp="1" noChangeArrowheads="1"/>
          </p:cNvSpPr>
          <p:nvPr>
            <p:ph type="subTitle" idx="1"/>
          </p:nvPr>
        </p:nvSpPr>
        <p:spPr>
          <a:xfrm>
            <a:off x="990600" y="2895600"/>
            <a:ext cx="6400800" cy="1752600"/>
          </a:xfrm>
        </p:spPr>
        <p:txBody>
          <a:bodyPr rtlCol="0"/>
          <a:lstStyle/>
          <a:p>
            <a:pPr eaLnBrk="1" fontAlgn="auto" hangingPunct="1">
              <a:spcAft>
                <a:spcPts val="0"/>
              </a:spcAft>
              <a:buFont typeface="Wingdings" charset="0"/>
              <a:buNone/>
              <a:defRPr/>
            </a:pPr>
            <a:endParaRPr lang="en-US" sz="2000" dirty="0">
              <a:solidFill>
                <a:schemeClr val="tx1"/>
              </a:solidFill>
              <a:latin typeface="Comic Sans MS" charset="0"/>
              <a:ea typeface="+mn-ea"/>
              <a:cs typeface="+mn-cs"/>
            </a:endParaRPr>
          </a:p>
          <a:p>
            <a:pPr eaLnBrk="1" fontAlgn="auto" hangingPunct="1">
              <a:spcAft>
                <a:spcPts val="0"/>
              </a:spcAft>
              <a:defRPr/>
            </a:pPr>
            <a:endParaRPr lang="en-US" sz="2800" spc="0" dirty="0">
              <a:solidFill>
                <a:srgbClr val="800000"/>
              </a:solidFill>
            </a:endParaRPr>
          </a:p>
          <a:p>
            <a:pPr eaLnBrk="1" fontAlgn="auto" hangingPunct="1">
              <a:spcAft>
                <a:spcPts val="0"/>
              </a:spcAft>
              <a:defRPr/>
            </a:pPr>
            <a:r>
              <a:rPr lang="en-US" sz="3200" spc="0" dirty="0" smtClean="0">
                <a:solidFill>
                  <a:srgbClr val="800000"/>
                </a:solidFill>
              </a:rPr>
              <a:t>Module 10: Math CCSS Practices</a:t>
            </a:r>
            <a:endParaRPr lang="en-US" sz="3200" spc="0" dirty="0">
              <a:solidFill>
                <a:srgbClr val="800000"/>
              </a:solidFill>
              <a:latin typeface="Calibri"/>
              <a:ea typeface="+mn-ea"/>
              <a:cs typeface="Calibri"/>
            </a:endParaRPr>
          </a:p>
        </p:txBody>
      </p:sp>
      <p:sp>
        <p:nvSpPr>
          <p:cNvPr id="4" name="TextBox 3"/>
          <p:cNvSpPr txBox="1"/>
          <p:nvPr/>
        </p:nvSpPr>
        <p:spPr>
          <a:xfrm>
            <a:off x="1500188" y="590550"/>
            <a:ext cx="5129212" cy="1877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2800" dirty="0"/>
              <a:t>WASHINGTON STATE </a:t>
            </a:r>
          </a:p>
          <a:p>
            <a:pPr algn="ctr">
              <a:defRPr/>
            </a:pPr>
            <a:r>
              <a:rPr lang="en-US" sz="2800" dirty="0"/>
              <a:t>21</a:t>
            </a:r>
            <a:r>
              <a:rPr lang="en-US" sz="2800" baseline="30000" dirty="0"/>
              <a:t>st</a:t>
            </a:r>
            <a:r>
              <a:rPr lang="en-US" sz="2800" dirty="0"/>
              <a:t> Century Grant</a:t>
            </a:r>
          </a:p>
          <a:p>
            <a:pPr algn="ctr">
              <a:defRPr/>
            </a:pPr>
            <a:r>
              <a:rPr lang="en-US" sz="2800" dirty="0"/>
              <a:t>Project Core/Time/Digital </a:t>
            </a:r>
          </a:p>
          <a:p>
            <a:pPr algn="ctr">
              <a:defRPr/>
            </a:pPr>
            <a:r>
              <a:rPr lang="en-US" sz="3200" dirty="0"/>
              <a:t>October 2016</a:t>
            </a:r>
          </a:p>
        </p:txBody>
      </p:sp>
      <p:sp>
        <p:nvSpPr>
          <p:cNvPr id="3" name="TextBox 2"/>
          <p:cNvSpPr txBox="1"/>
          <p:nvPr/>
        </p:nvSpPr>
        <p:spPr>
          <a:xfrm>
            <a:off x="3581400" y="5715000"/>
            <a:ext cx="5105400" cy="830263"/>
          </a:xfrm>
          <a:prstGeom prst="rect">
            <a:avLst/>
          </a:prstGeom>
          <a:noFill/>
        </p:spPr>
        <p:txBody>
          <a:bodyPr>
            <a:spAutoFit/>
          </a:bodyPr>
          <a:lstStyle/>
          <a:p>
            <a:pPr>
              <a:defRPr/>
            </a:pPr>
            <a:r>
              <a:rPr lang="en-US" sz="2400" dirty="0">
                <a:latin typeface="+mn-lt"/>
              </a:rPr>
              <a:t>Marcy Stein, PhD</a:t>
            </a:r>
          </a:p>
          <a:p>
            <a:pPr>
              <a:defRPr/>
            </a:pPr>
            <a:r>
              <a:rPr lang="en-US" sz="2400" dirty="0">
                <a:latin typeface="+mn-lt"/>
              </a:rPr>
              <a:t>University of Washington Tacoma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304800" y="318040"/>
            <a:ext cx="8686799" cy="1371600"/>
          </a:xfrm>
        </p:spPr>
        <p:txBody>
          <a:bodyPr>
            <a:normAutofit fontScale="90000"/>
          </a:bodyPr>
          <a:lstStyle/>
          <a:p>
            <a:pPr>
              <a:defRPr/>
            </a:pPr>
            <a:r>
              <a:rPr lang="en-US" sz="4400" dirty="0" smtClean="0">
                <a:solidFill>
                  <a:srgbClr val="663366"/>
                </a:solidFill>
              </a:rPr>
              <a:t/>
            </a:r>
            <a:br>
              <a:rPr lang="en-US" sz="4400" dirty="0" smtClean="0">
                <a:solidFill>
                  <a:srgbClr val="663366"/>
                </a:solidFill>
              </a:rPr>
            </a:br>
            <a:r>
              <a:rPr lang="en-US" sz="4400" dirty="0">
                <a:solidFill>
                  <a:srgbClr val="663366"/>
                </a:solidFill>
              </a:rPr>
              <a:t/>
            </a:r>
            <a:br>
              <a:rPr lang="en-US" sz="4400" dirty="0">
                <a:solidFill>
                  <a:srgbClr val="663366"/>
                </a:solidFill>
              </a:rPr>
            </a:br>
            <a:r>
              <a:rPr lang="en-US" sz="4400" dirty="0" smtClean="0">
                <a:solidFill>
                  <a:srgbClr val="800000"/>
                </a:solidFill>
              </a:rPr>
              <a:t>B. Big </a:t>
            </a:r>
            <a:r>
              <a:rPr lang="en-US" sz="4400" dirty="0">
                <a:solidFill>
                  <a:srgbClr val="800000"/>
                </a:solidFill>
              </a:rPr>
              <a:t>Idea: Volume Strategy</a:t>
            </a:r>
            <a:br>
              <a:rPr lang="en-US" sz="4400" dirty="0">
                <a:solidFill>
                  <a:srgbClr val="800000"/>
                </a:solidFill>
              </a:rPr>
            </a:br>
            <a:r>
              <a:rPr lang="en-US" sz="4400" dirty="0" smtClean="0">
                <a:solidFill>
                  <a:srgbClr val="663366"/>
                </a:solidFill>
              </a:rPr>
              <a:t> </a:t>
            </a:r>
            <a:r>
              <a:rPr lang="en-US" sz="4400" dirty="0">
                <a:solidFill>
                  <a:srgbClr val="663366"/>
                </a:solidFill>
              </a:rPr>
              <a:t/>
            </a:r>
            <a:br>
              <a:rPr lang="en-US" sz="4400" dirty="0">
                <a:solidFill>
                  <a:srgbClr val="663366"/>
                </a:solidFill>
              </a:rPr>
            </a:br>
            <a:endParaRPr lang="en-US" sz="4400" dirty="0" smtClean="0">
              <a:solidFill>
                <a:srgbClr val="663366"/>
              </a:solidFill>
              <a:cs typeface="+mj-cs"/>
            </a:endParaRPr>
          </a:p>
        </p:txBody>
      </p:sp>
      <p:pic>
        <p:nvPicPr>
          <p:cNvPr id="35842"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24756" y="1856970"/>
            <a:ext cx="7543800" cy="4495800"/>
          </a:xfrm>
        </p:spPr>
      </p:pic>
    </p:spTree>
    <p:extLst>
      <p:ext uri="{BB962C8B-B14F-4D97-AF65-F5344CB8AC3E}">
        <p14:creationId xmlns:p14="http://schemas.microsoft.com/office/powerpoint/2010/main" val="4853573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304800" y="407988"/>
            <a:ext cx="8610600" cy="1039812"/>
          </a:xfrm>
        </p:spPr>
        <p:txBody>
          <a:bodyPr>
            <a:noAutofit/>
          </a:bodyPr>
          <a:lstStyle/>
          <a:p>
            <a:pPr eaLnBrk="1" hangingPunct="1">
              <a:defRPr/>
            </a:pPr>
            <a:r>
              <a:rPr lang="en-US" sz="3600" dirty="0" smtClean="0">
                <a:solidFill>
                  <a:srgbClr val="800000"/>
                </a:solidFill>
                <a:cs typeface="+mj-cs"/>
              </a:rPr>
              <a:t>Explicit Strategy Instruction:  Volume</a:t>
            </a:r>
          </a:p>
        </p:txBody>
      </p:sp>
      <p:pic>
        <p:nvPicPr>
          <p:cNvPr id="25190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795287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278344" y="307265"/>
            <a:ext cx="8628630" cy="1371600"/>
          </a:xfrm>
        </p:spPr>
        <p:txBody>
          <a:bodyPr>
            <a:normAutofit fontScale="90000"/>
          </a:bodyPr>
          <a:lstStyle/>
          <a:p>
            <a:pPr>
              <a:defRPr/>
            </a:pPr>
            <a:r>
              <a:rPr lang="en-US" sz="4400" dirty="0">
                <a:solidFill>
                  <a:srgbClr val="663366"/>
                </a:solidFill>
              </a:rPr>
              <a:t/>
            </a:r>
            <a:br>
              <a:rPr lang="en-US" sz="4400" dirty="0">
                <a:solidFill>
                  <a:srgbClr val="663366"/>
                </a:solidFill>
              </a:rPr>
            </a:br>
            <a:r>
              <a:rPr lang="en-US" sz="4400" dirty="0" smtClean="0">
                <a:solidFill>
                  <a:srgbClr val="663366"/>
                </a:solidFill>
              </a:rPr>
              <a:t/>
            </a:r>
            <a:br>
              <a:rPr lang="en-US" sz="4400" dirty="0" smtClean="0">
                <a:solidFill>
                  <a:srgbClr val="663366"/>
                </a:solidFill>
              </a:rPr>
            </a:br>
            <a:r>
              <a:rPr lang="en-US" sz="4400" dirty="0" smtClean="0">
                <a:solidFill>
                  <a:srgbClr val="800000"/>
                </a:solidFill>
              </a:rPr>
              <a:t>Big </a:t>
            </a:r>
            <a:r>
              <a:rPr lang="en-US" sz="4400" dirty="0">
                <a:solidFill>
                  <a:srgbClr val="800000"/>
                </a:solidFill>
              </a:rPr>
              <a:t>Idea: Volume Strategy</a:t>
            </a:r>
            <a:br>
              <a:rPr lang="en-US" sz="4400" dirty="0">
                <a:solidFill>
                  <a:srgbClr val="800000"/>
                </a:solidFill>
              </a:rPr>
            </a:br>
            <a:r>
              <a:rPr lang="en-US" sz="4400" dirty="0" smtClean="0">
                <a:solidFill>
                  <a:srgbClr val="800000"/>
                </a:solidFill>
              </a:rPr>
              <a:t> </a:t>
            </a:r>
            <a:r>
              <a:rPr lang="en-US" sz="4400" dirty="0">
                <a:solidFill>
                  <a:srgbClr val="800000"/>
                </a:solidFill>
              </a:rPr>
              <a:t/>
            </a:r>
            <a:br>
              <a:rPr lang="en-US" sz="4400" dirty="0">
                <a:solidFill>
                  <a:srgbClr val="800000"/>
                </a:solidFill>
              </a:rPr>
            </a:br>
            <a:endParaRPr lang="en-US" sz="4400" dirty="0" smtClean="0">
              <a:solidFill>
                <a:srgbClr val="800000"/>
              </a:solidFill>
              <a:cs typeface="+mj-cs"/>
            </a:endParaRPr>
          </a:p>
        </p:txBody>
      </p:sp>
      <p:pic>
        <p:nvPicPr>
          <p:cNvPr id="3789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39804" y="1839575"/>
            <a:ext cx="8229600" cy="4373563"/>
          </a:xfrm>
        </p:spPr>
      </p:pic>
    </p:spTree>
    <p:extLst>
      <p:ext uri="{BB962C8B-B14F-4D97-AF65-F5344CB8AC3E}">
        <p14:creationId xmlns:p14="http://schemas.microsoft.com/office/powerpoint/2010/main" val="27980835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295739" y="275448"/>
            <a:ext cx="8593838" cy="1420812"/>
          </a:xfrm>
        </p:spPr>
        <p:txBody>
          <a:bodyPr>
            <a:normAutofit fontScale="90000"/>
          </a:bodyPr>
          <a:lstStyle/>
          <a:p>
            <a:pPr>
              <a:defRPr/>
            </a:pPr>
            <a:r>
              <a:rPr lang="en-US" sz="4400" dirty="0" smtClean="0">
                <a:solidFill>
                  <a:srgbClr val="990000"/>
                </a:solidFill>
              </a:rPr>
              <a:t/>
            </a:r>
            <a:br>
              <a:rPr lang="en-US" sz="4400" dirty="0" smtClean="0">
                <a:solidFill>
                  <a:srgbClr val="990000"/>
                </a:solidFill>
              </a:rPr>
            </a:br>
            <a:r>
              <a:rPr lang="en-US" sz="4400" dirty="0">
                <a:solidFill>
                  <a:srgbClr val="990000"/>
                </a:solidFill>
              </a:rPr>
              <a:t/>
            </a:r>
            <a:br>
              <a:rPr lang="en-US" sz="4400" dirty="0">
                <a:solidFill>
                  <a:srgbClr val="990000"/>
                </a:solidFill>
              </a:rPr>
            </a:br>
            <a:r>
              <a:rPr lang="en-US" sz="4400" dirty="0" smtClean="0">
                <a:solidFill>
                  <a:srgbClr val="990000"/>
                </a:solidFill>
              </a:rPr>
              <a:t/>
            </a:r>
            <a:br>
              <a:rPr lang="en-US" sz="4400" dirty="0" smtClean="0">
                <a:solidFill>
                  <a:srgbClr val="990000"/>
                </a:solidFill>
              </a:rPr>
            </a:br>
            <a:r>
              <a:rPr lang="en-US" sz="4400" dirty="0" smtClean="0">
                <a:solidFill>
                  <a:srgbClr val="800000"/>
                </a:solidFill>
              </a:rPr>
              <a:t>Big </a:t>
            </a:r>
            <a:r>
              <a:rPr lang="en-US" sz="4400" dirty="0">
                <a:solidFill>
                  <a:srgbClr val="800000"/>
                </a:solidFill>
              </a:rPr>
              <a:t>Idea: Volume Strategy</a:t>
            </a:r>
            <a:br>
              <a:rPr lang="en-US" sz="4400" dirty="0">
                <a:solidFill>
                  <a:srgbClr val="800000"/>
                </a:solidFill>
              </a:rPr>
            </a:br>
            <a:r>
              <a:rPr lang="en-US" sz="4400" dirty="0" smtClean="0">
                <a:solidFill>
                  <a:srgbClr val="663366"/>
                </a:solidFill>
              </a:rPr>
              <a:t> </a:t>
            </a:r>
            <a:r>
              <a:rPr lang="en-US" sz="4400" dirty="0">
                <a:solidFill>
                  <a:srgbClr val="663366"/>
                </a:solidFill>
              </a:rPr>
              <a:t/>
            </a:r>
            <a:br>
              <a:rPr lang="en-US" sz="4400" dirty="0">
                <a:solidFill>
                  <a:srgbClr val="663366"/>
                </a:solidFill>
              </a:rPr>
            </a:br>
            <a:r>
              <a:rPr lang="en-US" sz="4400" dirty="0">
                <a:solidFill>
                  <a:srgbClr val="663366"/>
                </a:solidFill>
              </a:rPr>
              <a:t/>
            </a:r>
            <a:br>
              <a:rPr lang="en-US" sz="4400" dirty="0">
                <a:solidFill>
                  <a:srgbClr val="663366"/>
                </a:solidFill>
              </a:rPr>
            </a:br>
            <a:endParaRPr lang="en-US" sz="4400" dirty="0" smtClean="0">
              <a:solidFill>
                <a:srgbClr val="008080"/>
              </a:solidFill>
              <a:cs typeface="+mj-cs"/>
            </a:endParaRPr>
          </a:p>
        </p:txBody>
      </p:sp>
      <p:pic>
        <p:nvPicPr>
          <p:cNvPr id="39938"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09388" y="2092190"/>
            <a:ext cx="8229600" cy="4114800"/>
          </a:xfrm>
        </p:spPr>
      </p:pic>
    </p:spTree>
    <p:extLst>
      <p:ext uri="{BB962C8B-B14F-4D97-AF65-F5344CB8AC3E}">
        <p14:creationId xmlns:p14="http://schemas.microsoft.com/office/powerpoint/2010/main" val="1085061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3088" y="533400"/>
            <a:ext cx="3276600" cy="1752600"/>
          </a:xfrm>
        </p:spPr>
        <p:txBody>
          <a:bodyPr/>
          <a:lstStyle/>
          <a:p>
            <a:pPr eaLnBrk="1" hangingPunct="1">
              <a:defRPr/>
            </a:pPr>
            <a:r>
              <a:rPr lang="en-US" sz="3600" dirty="0" smtClean="0">
                <a:solidFill>
                  <a:srgbClr val="800000"/>
                </a:solidFill>
                <a:cs typeface="+mj-cs"/>
              </a:rPr>
              <a:t>B. Explicit Strategy</a:t>
            </a:r>
            <a:br>
              <a:rPr lang="en-US" sz="3600" dirty="0" smtClean="0">
                <a:solidFill>
                  <a:srgbClr val="800000"/>
                </a:solidFill>
                <a:cs typeface="+mj-cs"/>
              </a:rPr>
            </a:br>
            <a:r>
              <a:rPr lang="en-US" sz="3600" dirty="0" smtClean="0">
                <a:solidFill>
                  <a:srgbClr val="800000"/>
                </a:solidFill>
                <a:cs typeface="+mj-cs"/>
              </a:rPr>
              <a:t>Instruction</a:t>
            </a:r>
          </a:p>
        </p:txBody>
      </p:sp>
      <p:pic>
        <p:nvPicPr>
          <p:cNvPr id="29698" name="Picture 3" descr="Untitled-26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
            <a:ext cx="5199063"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3625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52400" y="5334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accent1"/>
                </a:solidFill>
                <a:latin typeface="Times New Roman" charset="0"/>
                <a:ea typeface="ＭＳ Ｐゴシック" charset="0"/>
              </a:defRPr>
            </a:lvl1pPr>
            <a:lvl2pPr marL="742950" indent="-285750" eaLnBrk="0" hangingPunct="0">
              <a:defRPr sz="2400">
                <a:solidFill>
                  <a:schemeClr val="accent1"/>
                </a:solidFill>
                <a:latin typeface="Times New Roman" charset="0"/>
                <a:ea typeface="ＭＳ Ｐゴシック" charset="0"/>
              </a:defRPr>
            </a:lvl2pPr>
            <a:lvl3pPr marL="1143000" indent="-228600" eaLnBrk="0" hangingPunct="0">
              <a:defRPr sz="2400">
                <a:solidFill>
                  <a:schemeClr val="accent1"/>
                </a:solidFill>
                <a:latin typeface="Times New Roman" charset="0"/>
                <a:ea typeface="ＭＳ Ｐゴシック" charset="0"/>
              </a:defRPr>
            </a:lvl3pPr>
            <a:lvl4pPr marL="1600200" indent="-228600" eaLnBrk="0" hangingPunct="0">
              <a:defRPr sz="2400">
                <a:solidFill>
                  <a:schemeClr val="accent1"/>
                </a:solidFill>
                <a:latin typeface="Times New Roman" charset="0"/>
                <a:ea typeface="ＭＳ Ｐゴシック" charset="0"/>
              </a:defRPr>
            </a:lvl4pPr>
            <a:lvl5pPr marL="2057400" indent="-228600" eaLnBrk="0" hangingPunct="0">
              <a:defRPr sz="2400">
                <a:solidFill>
                  <a:schemeClr val="accent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accent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accent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accent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accent1"/>
                </a:solidFill>
                <a:latin typeface="Times New Roman" charset="0"/>
                <a:ea typeface="ＭＳ Ｐゴシック" charset="0"/>
              </a:defRPr>
            </a:lvl9pPr>
          </a:lstStyle>
          <a:p>
            <a:pPr algn="ctr" eaLnBrk="1" hangingPunct="1">
              <a:defRPr/>
            </a:pPr>
            <a:r>
              <a:rPr lang="en-US" sz="4400" cap="all" dirty="0" smtClean="0">
                <a:solidFill>
                  <a:srgbClr val="800000"/>
                </a:solidFill>
                <a:latin typeface="+mn-lt"/>
              </a:rPr>
              <a:t>C. Component Skills</a:t>
            </a:r>
            <a:endParaRPr lang="en-US" sz="4400" b="1" cap="all" dirty="0" smtClean="0">
              <a:solidFill>
                <a:srgbClr val="800000"/>
              </a:solidFill>
              <a:latin typeface="+mn-lt"/>
              <a:cs typeface="+mn-cs"/>
            </a:endParaRPr>
          </a:p>
        </p:txBody>
      </p:sp>
      <p:sp>
        <p:nvSpPr>
          <p:cNvPr id="21507" name="Text Box 4"/>
          <p:cNvSpPr txBox="1">
            <a:spLocks noChangeArrowheads="1"/>
          </p:cNvSpPr>
          <p:nvPr/>
        </p:nvSpPr>
        <p:spPr bwMode="auto">
          <a:xfrm>
            <a:off x="228600" y="1828800"/>
            <a:ext cx="8610600" cy="297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accent1"/>
                </a:solidFill>
                <a:latin typeface="Times New Roman" charset="0"/>
                <a:ea typeface="ＭＳ Ｐゴシック" charset="0"/>
              </a:defRPr>
            </a:lvl1pPr>
            <a:lvl2pPr marL="742950" indent="-285750" eaLnBrk="0" hangingPunct="0">
              <a:defRPr sz="2400">
                <a:solidFill>
                  <a:schemeClr val="accent1"/>
                </a:solidFill>
                <a:latin typeface="Times New Roman" charset="0"/>
                <a:ea typeface="ＭＳ Ｐゴシック" charset="0"/>
              </a:defRPr>
            </a:lvl2pPr>
            <a:lvl3pPr marL="1143000" indent="-228600" eaLnBrk="0" hangingPunct="0">
              <a:defRPr sz="2400">
                <a:solidFill>
                  <a:schemeClr val="accent1"/>
                </a:solidFill>
                <a:latin typeface="Times New Roman" charset="0"/>
                <a:ea typeface="ＭＳ Ｐゴシック" charset="0"/>
              </a:defRPr>
            </a:lvl3pPr>
            <a:lvl4pPr marL="1600200" indent="-228600" eaLnBrk="0" hangingPunct="0">
              <a:defRPr sz="2400">
                <a:solidFill>
                  <a:schemeClr val="accent1"/>
                </a:solidFill>
                <a:latin typeface="Times New Roman" charset="0"/>
                <a:ea typeface="ＭＳ Ｐゴシック" charset="0"/>
              </a:defRPr>
            </a:lvl4pPr>
            <a:lvl5pPr marL="2057400" indent="-228600" eaLnBrk="0" hangingPunct="0">
              <a:defRPr sz="2400">
                <a:solidFill>
                  <a:schemeClr val="accent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accent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accent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accent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accent1"/>
                </a:solidFill>
                <a:latin typeface="Times New Roman" charset="0"/>
                <a:ea typeface="ＭＳ Ｐゴシック" charset="0"/>
              </a:defRPr>
            </a:lvl9pPr>
          </a:lstStyle>
          <a:p>
            <a:pPr eaLnBrk="1" hangingPunct="1">
              <a:spcAft>
                <a:spcPct val="30000"/>
              </a:spcAft>
              <a:defRPr/>
            </a:pPr>
            <a:r>
              <a:rPr lang="en-US" sz="2800" dirty="0" smtClean="0">
                <a:solidFill>
                  <a:srgbClr val="800000"/>
                </a:solidFill>
                <a:latin typeface="+mn-lt"/>
                <a:cs typeface="+mn-cs"/>
              </a:rPr>
              <a:t>Subtraction with Regrouping</a:t>
            </a:r>
          </a:p>
          <a:p>
            <a:pPr eaLnBrk="1" hangingPunct="1">
              <a:spcAft>
                <a:spcPct val="30000"/>
              </a:spcAft>
              <a:buFontTx/>
              <a:buChar char="•"/>
              <a:defRPr/>
            </a:pPr>
            <a:r>
              <a:rPr lang="en-US" dirty="0" smtClean="0">
                <a:solidFill>
                  <a:schemeClr val="tx1"/>
                </a:solidFill>
                <a:latin typeface="+mn-lt"/>
                <a:cs typeface="+mn-cs"/>
              </a:rPr>
              <a:t>Does the student understand the right to left sequencing? (Is the subtraction being carried out in the proper direction?)</a:t>
            </a:r>
          </a:p>
          <a:p>
            <a:pPr eaLnBrk="1" hangingPunct="1">
              <a:buFontTx/>
              <a:buChar char="•"/>
              <a:defRPr/>
            </a:pPr>
            <a:r>
              <a:rPr lang="en-US" dirty="0" smtClean="0">
                <a:solidFill>
                  <a:schemeClr val="tx1"/>
                </a:solidFill>
                <a:latin typeface="+mn-lt"/>
                <a:cs typeface="+mn-cs"/>
              </a:rPr>
              <a:t>Does the student know when to borrow?</a:t>
            </a:r>
          </a:p>
          <a:p>
            <a:pPr eaLnBrk="1" hangingPunct="1">
              <a:buFontTx/>
              <a:buChar char="•"/>
              <a:defRPr/>
            </a:pPr>
            <a:r>
              <a:rPr lang="en-US" dirty="0" smtClean="0">
                <a:solidFill>
                  <a:schemeClr val="tx1"/>
                </a:solidFill>
                <a:latin typeface="+mn-lt"/>
                <a:cs typeface="+mn-cs"/>
              </a:rPr>
              <a:t>Does the student know from where to borrow?</a:t>
            </a:r>
          </a:p>
          <a:p>
            <a:pPr eaLnBrk="1" hangingPunct="1">
              <a:buFontTx/>
              <a:buChar char="•"/>
              <a:defRPr/>
            </a:pPr>
            <a:r>
              <a:rPr lang="en-US" dirty="0" smtClean="0">
                <a:solidFill>
                  <a:schemeClr val="tx1"/>
                </a:solidFill>
                <a:latin typeface="+mn-lt"/>
                <a:cs typeface="+mn-cs"/>
              </a:rPr>
              <a:t>Conversion: Does the student make the appropriate conversions in the adjacent columns?</a:t>
            </a:r>
          </a:p>
        </p:txBody>
      </p:sp>
    </p:spTree>
    <p:extLst>
      <p:ext uri="{BB962C8B-B14F-4D97-AF65-F5344CB8AC3E}">
        <p14:creationId xmlns:p14="http://schemas.microsoft.com/office/powerpoint/2010/main" val="297785491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226153" y="408372"/>
            <a:ext cx="8646027" cy="1039427"/>
          </a:xfrm>
        </p:spPr>
        <p:txBody>
          <a:bodyPr>
            <a:noAutofit/>
          </a:bodyPr>
          <a:lstStyle/>
          <a:p>
            <a:r>
              <a:rPr lang="en-US" sz="4400" dirty="0">
                <a:solidFill>
                  <a:srgbClr val="990000"/>
                </a:solidFill>
              </a:rPr>
              <a:t>D</a:t>
            </a:r>
            <a:r>
              <a:rPr lang="en-US" sz="4400" dirty="0" smtClean="0">
                <a:solidFill>
                  <a:srgbClr val="990000"/>
                </a:solidFill>
              </a:rPr>
              <a:t>. Example Selection</a:t>
            </a:r>
            <a:endParaRPr lang="en-US" sz="4400" dirty="0">
              <a:solidFill>
                <a:srgbClr val="990000"/>
              </a:solidFill>
            </a:endParaRPr>
          </a:p>
        </p:txBody>
      </p:sp>
      <p:pic>
        <p:nvPicPr>
          <p:cNvPr id="26624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70220" y="1874365"/>
            <a:ext cx="8545180" cy="4373563"/>
          </a:xfrm>
        </p:spPr>
      </p:pic>
    </p:spTree>
    <p:extLst>
      <p:ext uri="{BB962C8B-B14F-4D97-AF65-F5344CB8AC3E}">
        <p14:creationId xmlns:p14="http://schemas.microsoft.com/office/powerpoint/2010/main" val="410274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800000"/>
                </a:solidFill>
              </a:rPr>
              <a:t>Organization of Fraction Instruction</a:t>
            </a:r>
            <a:endParaRPr lang="en-US" sz="3600" dirty="0">
              <a:solidFill>
                <a:srgbClr val="8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8801922"/>
              </p:ext>
            </p:extLst>
          </p:nvPr>
        </p:nvGraphicFramePr>
        <p:xfrm>
          <a:off x="457200" y="1752600"/>
          <a:ext cx="8382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2224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rPr>
              <a:t>FRACTION Analysis Skills</a:t>
            </a:r>
            <a:endParaRPr lang="en-US" sz="4000" dirty="0">
              <a:solidFill>
                <a:srgbClr val="800000"/>
              </a:solidFill>
            </a:endParaRPr>
          </a:p>
        </p:txBody>
      </p:sp>
      <p:sp>
        <p:nvSpPr>
          <p:cNvPr id="3" name="Content Placeholder 2"/>
          <p:cNvSpPr>
            <a:spLocks noGrp="1"/>
          </p:cNvSpPr>
          <p:nvPr>
            <p:ph idx="1"/>
          </p:nvPr>
        </p:nvSpPr>
        <p:spPr>
          <a:xfrm>
            <a:off x="457200" y="2103437"/>
            <a:ext cx="8229600" cy="4373563"/>
          </a:xfrm>
        </p:spPr>
        <p:txBody>
          <a:bodyPr/>
          <a:lstStyle/>
          <a:p>
            <a:pPr marL="114300" indent="0">
              <a:buNone/>
            </a:pPr>
            <a:r>
              <a:rPr lang="en-US" b="1" dirty="0" smtClean="0"/>
              <a:t>1</a:t>
            </a:r>
            <a:r>
              <a:rPr lang="en-US" dirty="0" smtClean="0"/>
              <a:t>. </a:t>
            </a:r>
            <a:r>
              <a:rPr lang="en-US" dirty="0" smtClean="0">
                <a:solidFill>
                  <a:srgbClr val="800000"/>
                </a:solidFill>
              </a:rPr>
              <a:t>Learning </a:t>
            </a:r>
            <a:r>
              <a:rPr lang="en-US" dirty="0">
                <a:solidFill>
                  <a:srgbClr val="800000"/>
                </a:solidFill>
              </a:rPr>
              <a:t>part/whole discrimination</a:t>
            </a:r>
            <a:r>
              <a:rPr lang="en-US" dirty="0"/>
              <a:t>: Students learn to discriminate between whole units, the number of parts each unit is divided into, and the number of parts used</a:t>
            </a:r>
            <a:r>
              <a:rPr lang="en-US" dirty="0" smtClean="0"/>
              <a:t>.</a:t>
            </a:r>
            <a:endParaRPr lang="en-US" dirty="0"/>
          </a:p>
          <a:p>
            <a:pPr marL="114300" indent="0">
              <a:buNone/>
            </a:pPr>
            <a:r>
              <a:rPr lang="en-US" b="1" dirty="0"/>
              <a:t>2</a:t>
            </a:r>
            <a:r>
              <a:rPr lang="en-US" b="1" dirty="0" smtClean="0"/>
              <a:t>. </a:t>
            </a:r>
            <a:r>
              <a:rPr lang="en-US" dirty="0" smtClean="0">
                <a:solidFill>
                  <a:srgbClr val="800000"/>
                </a:solidFill>
              </a:rPr>
              <a:t>Writing </a:t>
            </a:r>
            <a:r>
              <a:rPr lang="en-US" dirty="0">
                <a:solidFill>
                  <a:srgbClr val="800000"/>
                </a:solidFill>
              </a:rPr>
              <a:t>a numerical representation </a:t>
            </a:r>
            <a:r>
              <a:rPr lang="en-US" dirty="0"/>
              <a:t>for a diagram of whole units divided into equal-sized parts, and vice versa</a:t>
            </a:r>
            <a:r>
              <a:rPr lang="en-US" dirty="0" smtClean="0"/>
              <a:t>:</a:t>
            </a:r>
            <a:endParaRPr lang="en-US" dirty="0"/>
          </a:p>
          <a:p>
            <a:pPr marL="114300" indent="0">
              <a:buNone/>
            </a:pPr>
            <a:r>
              <a:rPr lang="en-US" b="1" dirty="0"/>
              <a:t>3</a:t>
            </a:r>
            <a:r>
              <a:rPr lang="en-US" b="1" dirty="0" smtClean="0"/>
              <a:t>.  </a:t>
            </a:r>
            <a:r>
              <a:rPr lang="en-US" dirty="0" smtClean="0">
                <a:solidFill>
                  <a:srgbClr val="800000"/>
                </a:solidFill>
              </a:rPr>
              <a:t>Reading </a:t>
            </a:r>
            <a:r>
              <a:rPr lang="en-US" dirty="0">
                <a:solidFill>
                  <a:srgbClr val="800000"/>
                </a:solidFill>
              </a:rPr>
              <a:t>fractions:  is read as “three-fourths.”</a:t>
            </a:r>
          </a:p>
          <a:p>
            <a:pPr marL="114300" indent="0">
              <a:buNone/>
            </a:pPr>
            <a:r>
              <a:rPr lang="en-US" b="1" dirty="0"/>
              <a:t>4</a:t>
            </a:r>
            <a:r>
              <a:rPr lang="en-US" b="1" dirty="0" smtClean="0"/>
              <a:t>.  </a:t>
            </a:r>
            <a:r>
              <a:rPr lang="en-US" dirty="0" smtClean="0">
                <a:solidFill>
                  <a:srgbClr val="800000"/>
                </a:solidFill>
              </a:rPr>
              <a:t>Determining </a:t>
            </a:r>
            <a:r>
              <a:rPr lang="en-US" dirty="0">
                <a:solidFill>
                  <a:srgbClr val="800000"/>
                </a:solidFill>
              </a:rPr>
              <a:t>whether a fraction equals, exceeds, or is less than one whole</a:t>
            </a:r>
            <a:r>
              <a:rPr lang="en-US" dirty="0"/>
              <a:t>.</a:t>
            </a:r>
          </a:p>
          <a:p>
            <a:pPr marL="114300" indent="0">
              <a:buNone/>
            </a:pPr>
            <a:r>
              <a:rPr lang="en-US" b="1" dirty="0"/>
              <a:t>5</a:t>
            </a:r>
            <a:r>
              <a:rPr lang="en-US" b="1" dirty="0" smtClean="0"/>
              <a:t>.  </a:t>
            </a:r>
            <a:r>
              <a:rPr lang="en-US" dirty="0" smtClean="0">
                <a:solidFill>
                  <a:srgbClr val="800000"/>
                </a:solidFill>
              </a:rPr>
              <a:t>Reading </a:t>
            </a:r>
            <a:r>
              <a:rPr lang="en-US" dirty="0">
                <a:solidFill>
                  <a:srgbClr val="800000"/>
                </a:solidFill>
              </a:rPr>
              <a:t>mixed fractional numbers:  </a:t>
            </a:r>
            <a:r>
              <a:rPr lang="en-US" dirty="0" smtClean="0">
                <a:solidFill>
                  <a:srgbClr val="800000"/>
                </a:solidFill>
              </a:rPr>
              <a:t>“</a:t>
            </a:r>
            <a:r>
              <a:rPr lang="en-US" dirty="0">
                <a:solidFill>
                  <a:srgbClr val="800000"/>
                </a:solidFill>
              </a:rPr>
              <a:t>three and one-half.”</a:t>
            </a:r>
          </a:p>
          <a:p>
            <a:endParaRPr lang="en-US" dirty="0">
              <a:solidFill>
                <a:srgbClr val="800000"/>
              </a:solidFill>
            </a:endParaRPr>
          </a:p>
        </p:txBody>
      </p:sp>
    </p:spTree>
    <p:extLst>
      <p:ext uri="{BB962C8B-B14F-4D97-AF65-F5344CB8AC3E}">
        <p14:creationId xmlns:p14="http://schemas.microsoft.com/office/powerpoint/2010/main" val="12589323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4400" dirty="0">
                <a:solidFill>
                  <a:srgbClr val="800000"/>
                </a:solidFill>
              </a:rPr>
              <a:t>Rewriting Fractions</a:t>
            </a:r>
          </a:p>
        </p:txBody>
      </p:sp>
      <p:sp>
        <p:nvSpPr>
          <p:cNvPr id="9219" name="Rectangle 3"/>
          <p:cNvSpPr>
            <a:spLocks noGrp="1" noChangeArrowheads="1"/>
          </p:cNvSpPr>
          <p:nvPr>
            <p:ph idx="1"/>
          </p:nvPr>
        </p:nvSpPr>
        <p:spPr/>
        <p:txBody>
          <a:bodyPr/>
          <a:lstStyle/>
          <a:p>
            <a:pPr marL="0" indent="0">
              <a:buNone/>
            </a:pPr>
            <a:r>
              <a:rPr lang="en-US" sz="3600" dirty="0">
                <a:solidFill>
                  <a:schemeClr val="tx1"/>
                </a:solidFill>
              </a:rPr>
              <a:t>Three types of conversions</a:t>
            </a:r>
          </a:p>
          <a:p>
            <a:pPr lvl="2"/>
            <a:r>
              <a:rPr lang="en-US" sz="2800" dirty="0"/>
              <a:t>Determining missing number</a:t>
            </a:r>
          </a:p>
          <a:p>
            <a:pPr lvl="2"/>
            <a:r>
              <a:rPr lang="en-US" sz="2800" dirty="0"/>
              <a:t>Reducing fractions</a:t>
            </a:r>
          </a:p>
          <a:p>
            <a:pPr lvl="2"/>
            <a:r>
              <a:rPr lang="en-US" sz="2800" dirty="0"/>
              <a:t>Converting mixed numbers to improper fractions</a:t>
            </a:r>
          </a:p>
        </p:txBody>
      </p:sp>
    </p:spTree>
    <p:extLst>
      <p:ext uri="{BB962C8B-B14F-4D97-AF65-F5344CB8AC3E}">
        <p14:creationId xmlns:p14="http://schemas.microsoft.com/office/powerpoint/2010/main" val="3349186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smtClean="0">
                <a:solidFill>
                  <a:srgbClr val="800000"/>
                </a:solidFill>
              </a:rPr>
              <a:t>Learning Targets</a:t>
            </a:r>
            <a:endParaRPr lang="en-US" sz="4400" dirty="0">
              <a:solidFill>
                <a:srgbClr val="800000"/>
              </a:solidFill>
            </a:endParaRPr>
          </a:p>
        </p:txBody>
      </p:sp>
      <p:sp>
        <p:nvSpPr>
          <p:cNvPr id="3" name="Content Placeholder 2"/>
          <p:cNvSpPr>
            <a:spLocks noGrp="1"/>
          </p:cNvSpPr>
          <p:nvPr>
            <p:ph idx="1"/>
          </p:nvPr>
        </p:nvSpPr>
        <p:spPr/>
        <p:txBody>
          <a:bodyPr/>
          <a:lstStyle/>
          <a:p>
            <a:pPr marL="114300" indent="0">
              <a:buFont typeface="Arial" charset="0"/>
              <a:buNone/>
              <a:defRPr/>
            </a:pPr>
            <a:r>
              <a:rPr lang="en-US" sz="3200" dirty="0" smtClean="0">
                <a:solidFill>
                  <a:srgbClr val="800000"/>
                </a:solidFill>
              </a:rPr>
              <a:t>Participants will: </a:t>
            </a:r>
          </a:p>
          <a:p>
            <a:pPr>
              <a:defRPr/>
            </a:pPr>
            <a:r>
              <a:rPr lang="en-US" dirty="0" smtClean="0"/>
              <a:t>Strengthen CCSS math content knowledge in teaching </a:t>
            </a:r>
            <a:r>
              <a:rPr lang="en-US" b="1" dirty="0" smtClean="0">
                <a:solidFill>
                  <a:srgbClr val="800000"/>
                </a:solidFill>
              </a:rPr>
              <a:t>equivalent fractions/adding and subtracting fractions with unlike denominators.</a:t>
            </a:r>
          </a:p>
          <a:p>
            <a:pPr marL="114300" indent="0">
              <a:buFont typeface="Arial" charset="0"/>
              <a:buNone/>
              <a:defRPr/>
            </a:pPr>
            <a:endParaRPr lang="en-US" dirty="0" smtClean="0">
              <a:solidFill>
                <a:srgbClr val="800000"/>
              </a:solidFill>
            </a:endParaRPr>
          </a:p>
          <a:p>
            <a:pPr>
              <a:defRPr/>
            </a:pPr>
            <a:r>
              <a:rPr lang="en-US" dirty="0" smtClean="0"/>
              <a:t>Discuss strategies for </a:t>
            </a:r>
            <a:r>
              <a:rPr lang="en-US" dirty="0" smtClean="0">
                <a:solidFill>
                  <a:srgbClr val="800000"/>
                </a:solidFill>
              </a:rPr>
              <a:t>integrating the 4-step formative assessment process</a:t>
            </a:r>
            <a:r>
              <a:rPr lang="en-US" dirty="0" smtClean="0"/>
              <a:t> into instruction:</a:t>
            </a:r>
          </a:p>
          <a:p>
            <a:pPr marL="114300" indent="0">
              <a:buFont typeface="Arial" charset="0"/>
              <a:buNone/>
              <a:defRPr/>
            </a:pPr>
            <a:r>
              <a:rPr lang="en-US" dirty="0" smtClean="0"/>
              <a:t>	</a:t>
            </a:r>
            <a:r>
              <a:rPr lang="en-US" sz="2000" dirty="0" smtClean="0"/>
              <a:t>(1) Clarify intended learning; </a:t>
            </a:r>
          </a:p>
          <a:p>
            <a:pPr marL="114300" indent="0">
              <a:buFont typeface="Arial" charset="0"/>
              <a:buNone/>
              <a:defRPr/>
            </a:pPr>
            <a:r>
              <a:rPr lang="en-US" sz="2000" dirty="0" smtClean="0"/>
              <a:t>	(2) Elicit evidence; </a:t>
            </a:r>
          </a:p>
          <a:p>
            <a:pPr marL="114300" indent="0">
              <a:buFont typeface="Arial" charset="0"/>
              <a:buNone/>
              <a:defRPr/>
            </a:pPr>
            <a:r>
              <a:rPr lang="en-US" sz="2000" dirty="0" smtClean="0"/>
              <a:t>	(3) Interpret evidence; and  </a:t>
            </a:r>
          </a:p>
          <a:p>
            <a:pPr marL="114300" indent="0">
              <a:buFont typeface="Arial" charset="0"/>
              <a:buNone/>
              <a:defRPr/>
            </a:pPr>
            <a:r>
              <a:rPr lang="en-US" sz="2000" dirty="0" smtClean="0"/>
              <a:t>	(4) Act on evidence.  </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sz="4400" dirty="0">
                <a:solidFill>
                  <a:srgbClr val="800000"/>
                </a:solidFill>
              </a:rPr>
              <a:t>Rewriting Fractions</a:t>
            </a:r>
          </a:p>
        </p:txBody>
      </p:sp>
      <p:sp>
        <p:nvSpPr>
          <p:cNvPr id="10243" name="Rectangle 3"/>
          <p:cNvSpPr>
            <a:spLocks noGrp="1" noChangeArrowheads="1"/>
          </p:cNvSpPr>
          <p:nvPr>
            <p:ph idx="1"/>
          </p:nvPr>
        </p:nvSpPr>
        <p:spPr/>
        <p:txBody>
          <a:bodyPr>
            <a:normAutofit/>
          </a:bodyPr>
          <a:lstStyle/>
          <a:p>
            <a:pPr marL="0" indent="0">
              <a:buNone/>
            </a:pPr>
            <a:r>
              <a:rPr lang="en-US" sz="3600" dirty="0" smtClean="0">
                <a:solidFill>
                  <a:schemeClr val="tx1"/>
                </a:solidFill>
              </a:rPr>
              <a:t>Component Skills</a:t>
            </a:r>
            <a:endParaRPr lang="en-US" sz="3600" dirty="0">
              <a:solidFill>
                <a:schemeClr val="tx1"/>
              </a:solidFill>
            </a:endParaRPr>
          </a:p>
          <a:p>
            <a:pPr lvl="2"/>
            <a:r>
              <a:rPr lang="en-US" sz="2800" dirty="0"/>
              <a:t>Multiplication/division facts</a:t>
            </a:r>
          </a:p>
          <a:p>
            <a:pPr lvl="2"/>
            <a:r>
              <a:rPr lang="en-US" sz="2800" dirty="0"/>
              <a:t>Understanding equivalency	</a:t>
            </a:r>
          </a:p>
          <a:p>
            <a:pPr marL="0" indent="0">
              <a:buNone/>
            </a:pPr>
            <a:r>
              <a:rPr lang="en-US" sz="3600" dirty="0" smtClean="0">
                <a:solidFill>
                  <a:srgbClr val="800000"/>
                </a:solidFill>
              </a:rPr>
              <a:t> </a:t>
            </a:r>
            <a:r>
              <a:rPr lang="en-US" sz="3600" dirty="0">
                <a:solidFill>
                  <a:srgbClr val="800000"/>
                </a:solidFill>
              </a:rPr>
              <a:t>E</a:t>
            </a:r>
            <a:r>
              <a:rPr lang="en-US" sz="3600" dirty="0" smtClean="0">
                <a:solidFill>
                  <a:srgbClr val="800000"/>
                </a:solidFill>
              </a:rPr>
              <a:t>quivalent </a:t>
            </a:r>
            <a:r>
              <a:rPr lang="en-US" sz="3600" dirty="0">
                <a:solidFill>
                  <a:srgbClr val="800000"/>
                </a:solidFill>
              </a:rPr>
              <a:t>F</a:t>
            </a:r>
            <a:r>
              <a:rPr lang="en-US" sz="3600" dirty="0" smtClean="0">
                <a:solidFill>
                  <a:srgbClr val="800000"/>
                </a:solidFill>
              </a:rPr>
              <a:t>ractions – Component Skill</a:t>
            </a:r>
            <a:endParaRPr lang="en-US" sz="3600" dirty="0">
              <a:solidFill>
                <a:srgbClr val="800000"/>
              </a:solidFill>
            </a:endParaRPr>
          </a:p>
          <a:p>
            <a:pPr lvl="3"/>
            <a:r>
              <a:rPr lang="en-US" sz="2800" dirty="0" smtClean="0"/>
              <a:t>Vocabulary “numerator </a:t>
            </a:r>
            <a:r>
              <a:rPr lang="en-US" sz="2800" dirty="0"/>
              <a:t>and denominator”</a:t>
            </a:r>
          </a:p>
          <a:p>
            <a:pPr lvl="3"/>
            <a:r>
              <a:rPr lang="en-US" sz="2800" dirty="0"/>
              <a:t>Multiplication of fractions</a:t>
            </a:r>
          </a:p>
          <a:p>
            <a:pPr lvl="3"/>
            <a:r>
              <a:rPr lang="en-US" sz="2800" i="1" dirty="0">
                <a:solidFill>
                  <a:srgbClr val="800000"/>
                </a:solidFill>
              </a:rPr>
              <a:t>Ability to construct a fraction that equals one</a:t>
            </a:r>
          </a:p>
          <a:p>
            <a:pPr lvl="3"/>
            <a:endParaRPr lang="en-US" sz="2800" dirty="0"/>
          </a:p>
        </p:txBody>
      </p:sp>
    </p:spTree>
    <p:extLst>
      <p:ext uri="{BB962C8B-B14F-4D97-AF65-F5344CB8AC3E}">
        <p14:creationId xmlns:p14="http://schemas.microsoft.com/office/powerpoint/2010/main" val="9279202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en-US" sz="4400" dirty="0">
                <a:solidFill>
                  <a:srgbClr val="800000"/>
                </a:solidFill>
              </a:rPr>
              <a:t>Operations</a:t>
            </a:r>
          </a:p>
        </p:txBody>
      </p:sp>
      <p:sp>
        <p:nvSpPr>
          <p:cNvPr id="15363" name="Rectangle 3"/>
          <p:cNvSpPr>
            <a:spLocks noGrp="1" noChangeArrowheads="1"/>
          </p:cNvSpPr>
          <p:nvPr>
            <p:ph idx="1"/>
          </p:nvPr>
        </p:nvSpPr>
        <p:spPr/>
        <p:txBody>
          <a:bodyPr>
            <a:normAutofit/>
          </a:bodyPr>
          <a:lstStyle/>
          <a:p>
            <a:pPr marL="0" indent="0">
              <a:buNone/>
            </a:pPr>
            <a:r>
              <a:rPr lang="en-US" sz="3600" dirty="0" smtClean="0"/>
              <a:t>Adding </a:t>
            </a:r>
            <a:r>
              <a:rPr lang="en-US" sz="3600" dirty="0"/>
              <a:t>and subtracting fractions with like denominators</a:t>
            </a:r>
          </a:p>
          <a:p>
            <a:pPr marL="0" indent="0">
              <a:buNone/>
            </a:pPr>
            <a:r>
              <a:rPr lang="en-US" sz="3600" dirty="0"/>
              <a:t>Adding and subtracting fractions with unlike denominators</a:t>
            </a:r>
          </a:p>
          <a:p>
            <a:pPr>
              <a:buFont typeface="Wingdings" pitchFamily="2" charset="2"/>
              <a:buNone/>
            </a:pPr>
            <a:endParaRPr lang="en-US" sz="3200" dirty="0"/>
          </a:p>
        </p:txBody>
      </p:sp>
    </p:spTree>
    <p:extLst>
      <p:ext uri="{BB962C8B-B14F-4D97-AF65-F5344CB8AC3E}">
        <p14:creationId xmlns:p14="http://schemas.microsoft.com/office/powerpoint/2010/main" val="347312107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rPr>
              <a:t>Lesson Planning</a:t>
            </a:r>
            <a:endParaRPr lang="en-US" sz="4000" dirty="0">
              <a:solidFill>
                <a:srgbClr val="800000"/>
              </a:solidFill>
            </a:endParaRPr>
          </a:p>
        </p:txBody>
      </p:sp>
      <p:sp>
        <p:nvSpPr>
          <p:cNvPr id="3" name="Content Placeholder 2"/>
          <p:cNvSpPr>
            <a:spLocks noGrp="1"/>
          </p:cNvSpPr>
          <p:nvPr>
            <p:ph idx="1"/>
          </p:nvPr>
        </p:nvSpPr>
        <p:spPr/>
        <p:txBody>
          <a:bodyPr/>
          <a:lstStyle/>
          <a:p>
            <a:pPr marL="114300" indent="0">
              <a:buNone/>
            </a:pPr>
            <a:r>
              <a:rPr lang="en-US" dirty="0">
                <a:solidFill>
                  <a:srgbClr val="800000"/>
                </a:solidFill>
              </a:rPr>
              <a:t>CCSS Standard used</a:t>
            </a:r>
            <a:r>
              <a:rPr lang="en-US" dirty="0"/>
              <a:t>:  </a:t>
            </a:r>
          </a:p>
          <a:p>
            <a:pPr marL="114300" indent="0">
              <a:buNone/>
            </a:pPr>
            <a:r>
              <a:rPr lang="en-US" dirty="0">
                <a:solidFill>
                  <a:srgbClr val="800000"/>
                </a:solidFill>
              </a:rPr>
              <a:t>Lesson Objectives:  </a:t>
            </a:r>
          </a:p>
          <a:p>
            <a:pPr marL="114300" indent="0">
              <a:buNone/>
            </a:pPr>
            <a:r>
              <a:rPr lang="en-US" dirty="0" smtClean="0">
                <a:solidFill>
                  <a:srgbClr val="800000"/>
                </a:solidFill>
              </a:rPr>
              <a:t>Lesson Content:</a:t>
            </a:r>
            <a:endParaRPr lang="en-US" dirty="0">
              <a:solidFill>
                <a:srgbClr val="800000"/>
              </a:solidFill>
            </a:endParaRPr>
          </a:p>
          <a:p>
            <a:pPr marL="114300" indent="0">
              <a:buNone/>
            </a:pPr>
            <a:r>
              <a:rPr lang="en-US" dirty="0"/>
              <a:t>	</a:t>
            </a:r>
            <a:r>
              <a:rPr lang="en-US" dirty="0" smtClean="0"/>
              <a:t>Introduction – Conceptual Understanding; Component Skills</a:t>
            </a:r>
            <a:endParaRPr lang="en-US" dirty="0"/>
          </a:p>
          <a:p>
            <a:pPr marL="114300" indent="0">
              <a:buNone/>
            </a:pPr>
            <a:r>
              <a:rPr lang="en-US" dirty="0"/>
              <a:t>	</a:t>
            </a:r>
            <a:r>
              <a:rPr lang="en-US" dirty="0" smtClean="0"/>
              <a:t>Development – Explicit Strategy</a:t>
            </a:r>
            <a:endParaRPr lang="en-US" dirty="0"/>
          </a:p>
          <a:p>
            <a:pPr marL="114300" indent="0">
              <a:buNone/>
            </a:pPr>
            <a:r>
              <a:rPr lang="en-US" dirty="0" smtClean="0">
                <a:solidFill>
                  <a:srgbClr val="800000"/>
                </a:solidFill>
              </a:rPr>
              <a:t>Closure:</a:t>
            </a:r>
          </a:p>
          <a:p>
            <a:pPr marL="114300" indent="0">
              <a:buNone/>
            </a:pPr>
            <a:r>
              <a:rPr lang="en-US" dirty="0">
                <a:solidFill>
                  <a:srgbClr val="800000"/>
                </a:solidFill>
              </a:rPr>
              <a:t>	</a:t>
            </a:r>
            <a:r>
              <a:rPr lang="en-US" dirty="0" smtClean="0">
                <a:solidFill>
                  <a:schemeClr val="tx1"/>
                </a:solidFill>
              </a:rPr>
              <a:t>Independent practice with “proof”</a:t>
            </a:r>
            <a:endParaRPr lang="en-US" dirty="0">
              <a:solidFill>
                <a:srgbClr val="800000"/>
              </a:solidFill>
            </a:endParaRPr>
          </a:p>
          <a:p>
            <a:pPr marL="114300" indent="0">
              <a:buNone/>
            </a:pPr>
            <a:endParaRPr lang="en-US" sz="2000" i="1" dirty="0" smtClean="0">
              <a:solidFill>
                <a:srgbClr val="800000"/>
              </a:solidFill>
            </a:endParaRPr>
          </a:p>
          <a:p>
            <a:pPr marL="114300" indent="0">
              <a:buNone/>
            </a:pPr>
            <a:r>
              <a:rPr lang="en-US" sz="2000" i="1" dirty="0" smtClean="0">
                <a:solidFill>
                  <a:srgbClr val="800000"/>
                </a:solidFill>
              </a:rPr>
              <a:t>Formative </a:t>
            </a:r>
            <a:r>
              <a:rPr lang="en-US" sz="2000" i="1" dirty="0">
                <a:solidFill>
                  <a:srgbClr val="800000"/>
                </a:solidFill>
              </a:rPr>
              <a:t>Assessment—Describe instruments for monitoring learning and forms of intervention </a:t>
            </a:r>
            <a:endParaRPr lang="en-US" sz="2000" dirty="0">
              <a:solidFill>
                <a:srgbClr val="800000"/>
              </a:solidFill>
            </a:endParaRPr>
          </a:p>
          <a:p>
            <a:pPr marL="114300" indent="0">
              <a:buNone/>
            </a:pPr>
            <a:endParaRPr lang="en-US" sz="2000" dirty="0"/>
          </a:p>
        </p:txBody>
      </p:sp>
    </p:spTree>
    <p:extLst>
      <p:ext uri="{BB962C8B-B14F-4D97-AF65-F5344CB8AC3E}">
        <p14:creationId xmlns:p14="http://schemas.microsoft.com/office/powerpoint/2010/main" val="19859131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7988"/>
            <a:ext cx="8686800" cy="1039812"/>
          </a:xfrm>
        </p:spPr>
        <p:txBody>
          <a:bodyPr>
            <a:normAutofit/>
          </a:bodyPr>
          <a:lstStyle/>
          <a:p>
            <a:r>
              <a:rPr lang="en-US" dirty="0" smtClean="0">
                <a:solidFill>
                  <a:srgbClr val="800000"/>
                </a:solidFill>
              </a:rPr>
              <a:t>Fractions with </a:t>
            </a:r>
            <a:r>
              <a:rPr lang="en-US" i="1" dirty="0" smtClean="0">
                <a:solidFill>
                  <a:srgbClr val="800000"/>
                </a:solidFill>
              </a:rPr>
              <a:t>UNLIKE</a:t>
            </a:r>
            <a:r>
              <a:rPr lang="en-US" dirty="0" smtClean="0">
                <a:solidFill>
                  <a:srgbClr val="800000"/>
                </a:solidFill>
              </a:rPr>
              <a:t> Denominators</a:t>
            </a:r>
            <a:endParaRPr lang="en-US" dirty="0">
              <a:solidFill>
                <a:srgbClr val="800000"/>
              </a:solidFill>
            </a:endParaRPr>
          </a:p>
        </p:txBody>
      </p:sp>
      <p:sp>
        <p:nvSpPr>
          <p:cNvPr id="3" name="Content Placeholder 2"/>
          <p:cNvSpPr>
            <a:spLocks noGrp="1"/>
          </p:cNvSpPr>
          <p:nvPr>
            <p:ph idx="1"/>
          </p:nvPr>
        </p:nvSpPr>
        <p:spPr/>
        <p:txBody>
          <a:bodyPr/>
          <a:lstStyle/>
          <a:p>
            <a:pPr marL="114300" indent="0">
              <a:buNone/>
            </a:pPr>
            <a:r>
              <a:rPr lang="en-US" sz="2800" b="1" dirty="0" smtClean="0">
                <a:solidFill>
                  <a:srgbClr val="800000"/>
                </a:solidFill>
              </a:rPr>
              <a:t>A. Use </a:t>
            </a:r>
            <a:r>
              <a:rPr lang="en-US" sz="2800" b="1" dirty="0">
                <a:solidFill>
                  <a:srgbClr val="800000"/>
                </a:solidFill>
              </a:rPr>
              <a:t>equivalent fractions as a strategy to add and subtract </a:t>
            </a:r>
            <a:r>
              <a:rPr lang="en-US" sz="2800" b="1" dirty="0" smtClean="0">
                <a:solidFill>
                  <a:srgbClr val="800000"/>
                </a:solidFill>
              </a:rPr>
              <a:t>fractions</a:t>
            </a:r>
            <a:r>
              <a:rPr lang="en-US" sz="2800" b="1" dirty="0">
                <a:solidFill>
                  <a:srgbClr val="800000"/>
                </a:solidFill>
              </a:rPr>
              <a:t> </a:t>
            </a:r>
            <a:r>
              <a:rPr lang="en-US" sz="2800" b="1" dirty="0" smtClean="0">
                <a:solidFill>
                  <a:srgbClr val="800000"/>
                </a:solidFill>
              </a:rPr>
              <a:t>(with unlike denominators).</a:t>
            </a:r>
          </a:p>
          <a:p>
            <a:pPr marL="114300" indent="0">
              <a:buNone/>
            </a:pPr>
            <a:endParaRPr lang="en-US" b="1" dirty="0"/>
          </a:p>
          <a:p>
            <a:pPr marL="114300" indent="0">
              <a:buNone/>
            </a:pPr>
            <a:r>
              <a:rPr lang="en-US" dirty="0">
                <a:solidFill>
                  <a:srgbClr val="800000"/>
                </a:solidFill>
              </a:rPr>
              <a:t>CCSS.Math.Content.5.NF.A.</a:t>
            </a:r>
            <a:r>
              <a:rPr lang="en-US" dirty="0" smtClean="0">
                <a:solidFill>
                  <a:srgbClr val="800000"/>
                </a:solidFill>
              </a:rPr>
              <a:t>1</a:t>
            </a:r>
            <a:endParaRPr lang="en-US" dirty="0">
              <a:solidFill>
                <a:srgbClr val="800000"/>
              </a:solidFill>
            </a:endParaRPr>
          </a:p>
          <a:p>
            <a:pPr marL="114300" indent="0">
              <a:buNone/>
            </a:pPr>
            <a:r>
              <a:rPr lang="en-US" dirty="0"/>
              <a:t>A</a:t>
            </a:r>
            <a:r>
              <a:rPr lang="en-US" dirty="0" smtClean="0"/>
              <a:t>dd </a:t>
            </a:r>
            <a:r>
              <a:rPr lang="en-US" dirty="0"/>
              <a:t>and subtract fractions with unlike denominators (including mixed numbers) by replacing given fractions with equivalent fractions in such a way as to produce an equivalent sum or difference of fractions with like denominators. </a:t>
            </a:r>
            <a:r>
              <a:rPr lang="en-US" i="1" dirty="0"/>
              <a:t>For example, 2/3 + 5/4 = 8/12 + 15/12 = 23/12. (In general, a/b + c/d = (ad + </a:t>
            </a:r>
            <a:r>
              <a:rPr lang="en-US" i="1" dirty="0" err="1"/>
              <a:t>bc</a:t>
            </a:r>
            <a:r>
              <a:rPr lang="en-US" i="1" dirty="0"/>
              <a:t>)/bd.)</a:t>
            </a:r>
            <a:endParaRPr lang="en-US" dirty="0"/>
          </a:p>
          <a:p>
            <a:endParaRPr lang="en-US" dirty="0"/>
          </a:p>
        </p:txBody>
      </p:sp>
    </p:spTree>
    <p:extLst>
      <p:ext uri="{BB962C8B-B14F-4D97-AF65-F5344CB8AC3E}">
        <p14:creationId xmlns:p14="http://schemas.microsoft.com/office/powerpoint/2010/main" val="3469767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228600" y="407988"/>
            <a:ext cx="8610600" cy="1039812"/>
          </a:xfrm>
        </p:spPr>
        <p:txBody>
          <a:bodyPr>
            <a:normAutofit/>
          </a:bodyPr>
          <a:lstStyle/>
          <a:p>
            <a:pPr marL="0" indent="0"/>
            <a:r>
              <a:rPr lang="en-US" sz="3600" dirty="0">
                <a:solidFill>
                  <a:srgbClr val="800000"/>
                </a:solidFill>
              </a:rPr>
              <a:t>Fractions with </a:t>
            </a:r>
            <a:r>
              <a:rPr lang="en-US" sz="3600" i="1" dirty="0">
                <a:solidFill>
                  <a:srgbClr val="800000"/>
                </a:solidFill>
              </a:rPr>
              <a:t>UNLIKE </a:t>
            </a:r>
            <a:r>
              <a:rPr lang="en-US" sz="3600" dirty="0">
                <a:solidFill>
                  <a:srgbClr val="800000"/>
                </a:solidFill>
              </a:rPr>
              <a:t>DENOMINATORS</a:t>
            </a:r>
          </a:p>
        </p:txBody>
      </p:sp>
      <p:sp>
        <p:nvSpPr>
          <p:cNvPr id="17411" name="Rectangle 3"/>
          <p:cNvSpPr>
            <a:spLocks noGrp="1" noChangeArrowheads="1"/>
          </p:cNvSpPr>
          <p:nvPr>
            <p:ph idx="1"/>
          </p:nvPr>
        </p:nvSpPr>
        <p:spPr/>
        <p:txBody>
          <a:bodyPr>
            <a:normAutofit/>
          </a:bodyPr>
          <a:lstStyle/>
          <a:p>
            <a:pPr marL="114300" indent="0">
              <a:buNone/>
            </a:pPr>
            <a:r>
              <a:rPr lang="en-US" sz="3600" b="1" dirty="0" smtClean="0">
                <a:solidFill>
                  <a:srgbClr val="800000"/>
                </a:solidFill>
              </a:rPr>
              <a:t>B. Explicit Strategy  </a:t>
            </a:r>
          </a:p>
          <a:p>
            <a:pPr marL="114300" indent="0">
              <a:buNone/>
            </a:pPr>
            <a:endParaRPr lang="en-US" sz="3600" b="1" dirty="0">
              <a:solidFill>
                <a:srgbClr val="800000"/>
              </a:solidFill>
            </a:endParaRPr>
          </a:p>
          <a:p>
            <a:pPr lvl="2"/>
            <a:r>
              <a:rPr lang="en-US" sz="2800" dirty="0" smtClean="0"/>
              <a:t>D</a:t>
            </a:r>
            <a:r>
              <a:rPr lang="en-US" sz="2800" i="1" dirty="0" smtClean="0"/>
              <a:t>etermine problem can’t </a:t>
            </a:r>
            <a:r>
              <a:rPr lang="en-US" sz="2800" i="1" dirty="0"/>
              <a:t>be </a:t>
            </a:r>
            <a:r>
              <a:rPr lang="en-US" sz="2800" i="1" dirty="0" smtClean="0"/>
              <a:t>worked as is </a:t>
            </a:r>
            <a:endParaRPr lang="en-US" sz="2800" i="1" dirty="0"/>
          </a:p>
          <a:p>
            <a:pPr lvl="2"/>
            <a:r>
              <a:rPr lang="en-US" sz="2800" dirty="0"/>
              <a:t>Determine least common multiple (denominator)</a:t>
            </a:r>
          </a:p>
          <a:p>
            <a:pPr lvl="2"/>
            <a:r>
              <a:rPr lang="en-US" sz="2800" dirty="0"/>
              <a:t>Determine fraction equal to one</a:t>
            </a:r>
          </a:p>
          <a:p>
            <a:pPr lvl="2"/>
            <a:r>
              <a:rPr lang="en-US" sz="2800" dirty="0"/>
              <a:t>Rewrite fractions with appropriate denominator</a:t>
            </a:r>
          </a:p>
          <a:p>
            <a:pPr lvl="2"/>
            <a:r>
              <a:rPr lang="en-US" sz="2800" dirty="0"/>
              <a:t>Solve problem</a:t>
            </a:r>
          </a:p>
          <a:p>
            <a:pPr>
              <a:buFont typeface="Wingdings" pitchFamily="2" charset="2"/>
              <a:buNone/>
            </a:pPr>
            <a:endParaRPr lang="en-US" dirty="0"/>
          </a:p>
        </p:txBody>
      </p:sp>
    </p:spTree>
    <p:extLst>
      <p:ext uri="{BB962C8B-B14F-4D97-AF65-F5344CB8AC3E}">
        <p14:creationId xmlns:p14="http://schemas.microsoft.com/office/powerpoint/2010/main" val="6288463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425450" y="407988"/>
            <a:ext cx="8489950" cy="1039812"/>
          </a:xfrm>
        </p:spPr>
        <p:txBody>
          <a:bodyPr>
            <a:normAutofit/>
          </a:bodyPr>
          <a:lstStyle/>
          <a:p>
            <a:pPr marL="0" indent="0" algn="l"/>
            <a:r>
              <a:rPr lang="en-US" sz="3600" dirty="0">
                <a:solidFill>
                  <a:srgbClr val="800000"/>
                </a:solidFill>
              </a:rPr>
              <a:t>Fractions with </a:t>
            </a:r>
            <a:r>
              <a:rPr lang="en-US" sz="3600" i="1" dirty="0" smtClean="0">
                <a:solidFill>
                  <a:srgbClr val="800000"/>
                </a:solidFill>
              </a:rPr>
              <a:t>UNLIKE </a:t>
            </a:r>
            <a:r>
              <a:rPr lang="en-US" sz="3600" dirty="0" smtClean="0">
                <a:solidFill>
                  <a:srgbClr val="800000"/>
                </a:solidFill>
              </a:rPr>
              <a:t>DENOMINATORS</a:t>
            </a:r>
            <a:endParaRPr lang="en-US" sz="3600" dirty="0">
              <a:solidFill>
                <a:srgbClr val="800000"/>
              </a:solidFill>
            </a:endParaRPr>
          </a:p>
        </p:txBody>
      </p:sp>
      <p:sp>
        <p:nvSpPr>
          <p:cNvPr id="18435" name="Rectangle 3"/>
          <p:cNvSpPr>
            <a:spLocks noGrp="1" noChangeArrowheads="1"/>
          </p:cNvSpPr>
          <p:nvPr>
            <p:ph idx="1"/>
          </p:nvPr>
        </p:nvSpPr>
        <p:spPr>
          <a:xfrm>
            <a:off x="304800" y="1828800"/>
            <a:ext cx="8534400" cy="4144963"/>
          </a:xfrm>
        </p:spPr>
        <p:txBody>
          <a:bodyPr/>
          <a:lstStyle/>
          <a:p>
            <a:pPr marL="411163" lvl="1" indent="0">
              <a:buNone/>
            </a:pPr>
            <a:r>
              <a:rPr lang="en-US" sz="3600" b="1" dirty="0">
                <a:solidFill>
                  <a:srgbClr val="800000"/>
                </a:solidFill>
              </a:rPr>
              <a:t>C</a:t>
            </a:r>
            <a:r>
              <a:rPr lang="en-US" sz="3600" b="1" dirty="0" smtClean="0">
                <a:solidFill>
                  <a:srgbClr val="800000"/>
                </a:solidFill>
              </a:rPr>
              <a:t>. Component Skills</a:t>
            </a:r>
          </a:p>
          <a:p>
            <a:pPr marL="411163" lvl="1" indent="0">
              <a:buNone/>
            </a:pPr>
            <a:r>
              <a:rPr lang="en-US" sz="3600" dirty="0" smtClean="0"/>
              <a:t>Finding </a:t>
            </a:r>
            <a:r>
              <a:rPr lang="en-US" sz="3600" dirty="0"/>
              <a:t>least common </a:t>
            </a:r>
            <a:r>
              <a:rPr lang="en-US" sz="3600" dirty="0" smtClean="0"/>
              <a:t>multiple (LCM)</a:t>
            </a:r>
            <a:endParaRPr lang="en-US" sz="3600" dirty="0"/>
          </a:p>
          <a:p>
            <a:pPr marL="411163" lvl="1" indent="0">
              <a:buNone/>
            </a:pPr>
            <a:r>
              <a:rPr lang="en-US" sz="3600" dirty="0" smtClean="0"/>
              <a:t>Rewriting </a:t>
            </a:r>
            <a:r>
              <a:rPr lang="en-US" sz="3600" dirty="0"/>
              <a:t>fraction as </a:t>
            </a:r>
            <a:r>
              <a:rPr lang="en-US" sz="3600" dirty="0">
                <a:solidFill>
                  <a:srgbClr val="800000"/>
                </a:solidFill>
              </a:rPr>
              <a:t>equivalent fraction</a:t>
            </a:r>
          </a:p>
          <a:p>
            <a:pPr lvl="1">
              <a:buFont typeface="Wingdings" pitchFamily="2" charset="2"/>
              <a:buNone/>
            </a:pPr>
            <a:endParaRPr lang="en-US" sz="3600" dirty="0"/>
          </a:p>
        </p:txBody>
      </p:sp>
    </p:spTree>
    <p:extLst>
      <p:ext uri="{BB962C8B-B14F-4D97-AF65-F5344CB8AC3E}">
        <p14:creationId xmlns:p14="http://schemas.microsoft.com/office/powerpoint/2010/main" val="41769104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normAutofit/>
          </a:bodyPr>
          <a:lstStyle/>
          <a:p>
            <a:r>
              <a:rPr lang="en-US" sz="3600" dirty="0">
                <a:solidFill>
                  <a:srgbClr val="800000"/>
                </a:solidFill>
              </a:rPr>
              <a:t>Fractions with </a:t>
            </a:r>
            <a:r>
              <a:rPr lang="en-US" sz="3600" i="1" dirty="0">
                <a:solidFill>
                  <a:srgbClr val="800000"/>
                </a:solidFill>
              </a:rPr>
              <a:t>UNLIKE </a:t>
            </a:r>
            <a:r>
              <a:rPr lang="en-US" sz="3600" dirty="0">
                <a:solidFill>
                  <a:srgbClr val="800000"/>
                </a:solidFill>
              </a:rPr>
              <a:t>DENOMINATORS</a:t>
            </a:r>
          </a:p>
        </p:txBody>
      </p:sp>
      <p:sp>
        <p:nvSpPr>
          <p:cNvPr id="11267" name="Rectangle 3"/>
          <p:cNvSpPr>
            <a:spLocks noGrp="1" noChangeArrowheads="1"/>
          </p:cNvSpPr>
          <p:nvPr>
            <p:ph idx="1"/>
          </p:nvPr>
        </p:nvSpPr>
        <p:spPr/>
        <p:txBody>
          <a:bodyPr>
            <a:normAutofit fontScale="92500" lnSpcReduction="10000"/>
          </a:bodyPr>
          <a:lstStyle/>
          <a:p>
            <a:pPr marL="0" lvl="1" indent="0">
              <a:buClr>
                <a:schemeClr val="accent1"/>
              </a:buClr>
              <a:buNone/>
            </a:pPr>
            <a:r>
              <a:rPr lang="en-US" sz="3600" b="1" dirty="0">
                <a:solidFill>
                  <a:srgbClr val="800000"/>
                </a:solidFill>
              </a:rPr>
              <a:t>C. Component Skills</a:t>
            </a:r>
          </a:p>
          <a:p>
            <a:pPr marL="0" indent="0">
              <a:buNone/>
            </a:pPr>
            <a:endParaRPr lang="en-US" sz="3600" dirty="0">
              <a:solidFill>
                <a:schemeClr val="tx1"/>
              </a:solidFill>
            </a:endParaRPr>
          </a:p>
          <a:p>
            <a:pPr marL="0" indent="0">
              <a:buNone/>
            </a:pPr>
            <a:r>
              <a:rPr lang="en-US" sz="3600" dirty="0" smtClean="0">
                <a:solidFill>
                  <a:schemeClr val="tx1"/>
                </a:solidFill>
              </a:rPr>
              <a:t>*Equivalent Fractions</a:t>
            </a:r>
          </a:p>
          <a:p>
            <a:pPr marL="0" lvl="1" indent="0">
              <a:buClr>
                <a:schemeClr val="accent1"/>
              </a:buClr>
              <a:buNone/>
            </a:pPr>
            <a:r>
              <a:rPr lang="en-US" sz="2800" i="1" dirty="0">
                <a:solidFill>
                  <a:srgbClr val="800000"/>
                </a:solidFill>
              </a:rPr>
              <a:t>“When you multiply a fraction that equals 1, the answer equals the number you start with.”</a:t>
            </a:r>
          </a:p>
          <a:p>
            <a:pPr marL="0" indent="0">
              <a:buNone/>
            </a:pPr>
            <a:endParaRPr lang="en-US" sz="3600" dirty="0">
              <a:solidFill>
                <a:schemeClr val="tx1"/>
              </a:solidFill>
            </a:endParaRPr>
          </a:p>
          <a:p>
            <a:pPr marL="0" indent="0">
              <a:buNone/>
            </a:pPr>
            <a:r>
              <a:rPr lang="en-US" sz="3600" dirty="0" smtClean="0">
                <a:solidFill>
                  <a:schemeClr val="tx1"/>
                </a:solidFill>
              </a:rPr>
              <a:t>Conceptual Understanding</a:t>
            </a:r>
            <a:endParaRPr lang="en-US" sz="3600" dirty="0">
              <a:solidFill>
                <a:schemeClr val="tx1"/>
              </a:solidFill>
            </a:endParaRPr>
          </a:p>
          <a:p>
            <a:pPr marL="0" indent="0">
              <a:buNone/>
            </a:pPr>
            <a:r>
              <a:rPr lang="en-US" sz="2800" i="1" dirty="0" smtClean="0">
                <a:solidFill>
                  <a:srgbClr val="800000"/>
                </a:solidFill>
              </a:rPr>
              <a:t>Dynamic or Concrete Presentations, Pictorial Representations</a:t>
            </a:r>
          </a:p>
          <a:p>
            <a:pPr marL="411163" lvl="1" indent="0">
              <a:buNone/>
            </a:pPr>
            <a:endParaRPr lang="en-US" sz="2800" i="1" dirty="0">
              <a:solidFill>
                <a:srgbClr val="800000"/>
              </a:solidFill>
            </a:endParaRPr>
          </a:p>
          <a:p>
            <a:pPr marL="411163" lvl="1" indent="0">
              <a:buNone/>
            </a:pPr>
            <a:endParaRPr lang="en-US" sz="2800" dirty="0">
              <a:solidFill>
                <a:schemeClr val="tx1"/>
              </a:solidFill>
            </a:endParaRPr>
          </a:p>
        </p:txBody>
      </p:sp>
    </p:spTree>
    <p:extLst>
      <p:ext uri="{BB962C8B-B14F-4D97-AF65-F5344CB8AC3E}">
        <p14:creationId xmlns:p14="http://schemas.microsoft.com/office/powerpoint/2010/main" val="21787881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rPr>
              <a:t>Generalizable Concept</a:t>
            </a:r>
            <a:endParaRPr lang="en-US" sz="4000" dirty="0">
              <a:solidFill>
                <a:srgbClr val="800000"/>
              </a:solidFill>
            </a:endParaRPr>
          </a:p>
        </p:txBody>
      </p:sp>
      <p:sp>
        <p:nvSpPr>
          <p:cNvPr id="3" name="Content Placeholder 2"/>
          <p:cNvSpPr>
            <a:spLocks noGrp="1"/>
          </p:cNvSpPr>
          <p:nvPr>
            <p:ph idx="1"/>
          </p:nvPr>
        </p:nvSpPr>
        <p:spPr/>
        <p:txBody>
          <a:bodyPr/>
          <a:lstStyle/>
          <a:p>
            <a:pPr marL="0" indent="0">
              <a:buNone/>
            </a:pPr>
            <a:r>
              <a:rPr lang="en-US" sz="3600" dirty="0">
                <a:solidFill>
                  <a:schemeClr val="tx1"/>
                </a:solidFill>
              </a:rPr>
              <a:t>*Equivalent Fractions</a:t>
            </a:r>
          </a:p>
          <a:p>
            <a:pPr marL="0" lvl="1" indent="0">
              <a:buClr>
                <a:schemeClr val="accent1"/>
              </a:buClr>
              <a:buNone/>
            </a:pPr>
            <a:r>
              <a:rPr lang="en-US" sz="2800" i="1" dirty="0">
                <a:solidFill>
                  <a:srgbClr val="800000"/>
                </a:solidFill>
              </a:rPr>
              <a:t>“When you multiply a fraction that equals 1, the answer equals the number you start </a:t>
            </a:r>
            <a:r>
              <a:rPr lang="en-US" sz="2800" i="1" dirty="0" smtClean="0">
                <a:solidFill>
                  <a:srgbClr val="800000"/>
                </a:solidFill>
              </a:rPr>
              <a:t>with</a:t>
            </a:r>
          </a:p>
          <a:p>
            <a:pPr marL="0" lvl="1" indent="0">
              <a:buClr>
                <a:schemeClr val="accent1"/>
              </a:buClr>
              <a:buNone/>
            </a:pPr>
            <a:endParaRPr lang="en-US" sz="2800" i="1" dirty="0">
              <a:solidFill>
                <a:srgbClr val="800000"/>
              </a:solidFill>
            </a:endParaRPr>
          </a:p>
          <a:p>
            <a:pPr marL="0" lvl="1" indent="0">
              <a:buClr>
                <a:schemeClr val="accent1"/>
              </a:buClr>
              <a:buNone/>
            </a:pPr>
            <a:r>
              <a:rPr lang="en-US" sz="2800" i="1" dirty="0" smtClean="0">
                <a:solidFill>
                  <a:schemeClr val="tx1"/>
                </a:solidFill>
              </a:rPr>
              <a:t>Applicable to:</a:t>
            </a:r>
          </a:p>
          <a:p>
            <a:pPr marL="0" lvl="1" indent="0">
              <a:buClr>
                <a:schemeClr val="accent1"/>
              </a:buClr>
              <a:buNone/>
            </a:pPr>
            <a:r>
              <a:rPr lang="en-US" sz="2400" i="1" dirty="0" smtClean="0">
                <a:solidFill>
                  <a:srgbClr val="800000"/>
                </a:solidFill>
              </a:rPr>
              <a:t>Adding/subtracting fractions with unlike denominators</a:t>
            </a:r>
          </a:p>
          <a:p>
            <a:pPr marL="0" lvl="1" indent="0">
              <a:buClr>
                <a:schemeClr val="accent1"/>
              </a:buClr>
              <a:buNone/>
            </a:pPr>
            <a:r>
              <a:rPr lang="en-US" sz="2400" i="1" smtClean="0">
                <a:solidFill>
                  <a:srgbClr val="800000"/>
                </a:solidFill>
              </a:rPr>
              <a:t>Ratios</a:t>
            </a:r>
          </a:p>
          <a:p>
            <a:pPr marL="0" lvl="1" indent="0">
              <a:buClr>
                <a:schemeClr val="accent1"/>
              </a:buClr>
              <a:buNone/>
            </a:pPr>
            <a:r>
              <a:rPr lang="en-US" sz="2400" i="1" dirty="0" smtClean="0">
                <a:solidFill>
                  <a:srgbClr val="800000"/>
                </a:solidFill>
              </a:rPr>
              <a:t>Solving Algebraic Equations</a:t>
            </a:r>
          </a:p>
          <a:p>
            <a:pPr marL="0" lvl="1" indent="0">
              <a:buClr>
                <a:schemeClr val="accent1"/>
              </a:buClr>
              <a:buNone/>
            </a:pPr>
            <a:endParaRPr lang="en-US" sz="2400" dirty="0"/>
          </a:p>
        </p:txBody>
      </p:sp>
    </p:spTree>
    <p:extLst>
      <p:ext uri="{BB962C8B-B14F-4D97-AF65-F5344CB8AC3E}">
        <p14:creationId xmlns:p14="http://schemas.microsoft.com/office/powerpoint/2010/main" val="6167397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2" name="Rectangle 4"/>
          <p:cNvSpPr>
            <a:spLocks noGrp="1" noChangeArrowheads="1"/>
          </p:cNvSpPr>
          <p:nvPr>
            <p:ph type="title"/>
          </p:nvPr>
        </p:nvSpPr>
        <p:spPr>
          <a:xfrm>
            <a:off x="304800" y="381000"/>
            <a:ext cx="8534400" cy="11430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600" dirty="0">
                <a:solidFill>
                  <a:srgbClr val="800000"/>
                </a:solidFill>
              </a:rPr>
              <a:t>Fractions with </a:t>
            </a:r>
            <a:r>
              <a:rPr lang="en-US" sz="3600" i="1" dirty="0">
                <a:solidFill>
                  <a:srgbClr val="800000"/>
                </a:solidFill>
              </a:rPr>
              <a:t>UNLIKE </a:t>
            </a:r>
            <a:r>
              <a:rPr lang="en-US" sz="3600" dirty="0">
                <a:solidFill>
                  <a:srgbClr val="800000"/>
                </a:solidFill>
              </a:rPr>
              <a:t>DENOMINATORS</a:t>
            </a:r>
            <a:endParaRPr lang="en-US" sz="3600" dirty="0">
              <a:solidFill>
                <a:srgbClr val="800000"/>
              </a:solidFill>
              <a:latin typeface="+mn-lt"/>
              <a:cs typeface="+mj-cs"/>
            </a:endParaRPr>
          </a:p>
        </p:txBody>
      </p:sp>
      <p:sp>
        <p:nvSpPr>
          <p:cNvPr id="22533" name="Rectangle 5"/>
          <p:cNvSpPr>
            <a:spLocks noGrp="1" noChangeArrowheads="1"/>
          </p:cNvSpPr>
          <p:nvPr>
            <p:ph type="body" idx="1"/>
          </p:nvPr>
        </p:nvSpPr>
        <p:spPr>
          <a:xfrm>
            <a:off x="304800" y="1752600"/>
            <a:ext cx="8458199" cy="4267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buFontTx/>
              <a:buNone/>
              <a:defRPr/>
            </a:pPr>
            <a:r>
              <a:rPr lang="en-US" sz="3600" b="1" dirty="0" smtClean="0">
                <a:solidFill>
                  <a:srgbClr val="800000"/>
                </a:solidFill>
                <a:cs typeface="Times New Roman" charset="0"/>
              </a:rPr>
              <a:t>D. Example Selection Considerations</a:t>
            </a:r>
          </a:p>
          <a:p>
            <a:pPr marL="609600" indent="-609600" eaLnBrk="1" hangingPunct="1">
              <a:buFontTx/>
              <a:buNone/>
              <a:defRPr/>
            </a:pPr>
            <a:endParaRPr lang="en-US" sz="2800" dirty="0" smtClean="0">
              <a:cs typeface="Times New Roman" charset="0"/>
            </a:endParaRPr>
          </a:p>
          <a:p>
            <a:pPr marL="609600" indent="-609600" eaLnBrk="1" hangingPunct="1">
              <a:buFontTx/>
              <a:buNone/>
              <a:defRPr/>
            </a:pPr>
            <a:r>
              <a:rPr lang="en-US" sz="2800" dirty="0" smtClean="0">
                <a:cs typeface="Times New Roman" charset="0"/>
              </a:rPr>
              <a:t>Sufficient number </a:t>
            </a:r>
            <a:r>
              <a:rPr lang="en-US" sz="2800" dirty="0">
                <a:cs typeface="Times New Roman" charset="0"/>
              </a:rPr>
              <a:t>of examples</a:t>
            </a:r>
          </a:p>
          <a:p>
            <a:pPr marL="609600" indent="-609600" eaLnBrk="1" hangingPunct="1">
              <a:buFontTx/>
              <a:buNone/>
              <a:defRPr/>
            </a:pPr>
            <a:r>
              <a:rPr lang="en-US" sz="2800" dirty="0">
                <a:cs typeface="Times New Roman" charset="0"/>
              </a:rPr>
              <a:t>Sequence of </a:t>
            </a:r>
            <a:r>
              <a:rPr lang="en-US" sz="2800" dirty="0" smtClean="0">
                <a:cs typeface="Times New Roman" charset="0"/>
              </a:rPr>
              <a:t>examples – easy before more difficult</a:t>
            </a:r>
            <a:endParaRPr lang="en-US" sz="2800" dirty="0">
              <a:cs typeface="Times New Roman" charset="0"/>
            </a:endParaRPr>
          </a:p>
          <a:p>
            <a:pPr marL="609600" indent="-609600" eaLnBrk="1" hangingPunct="1">
              <a:buFontTx/>
              <a:buNone/>
              <a:defRPr/>
            </a:pPr>
            <a:r>
              <a:rPr lang="en-US" sz="2800" dirty="0">
                <a:cs typeface="Times New Roman" charset="0"/>
              </a:rPr>
              <a:t>Introductory </a:t>
            </a:r>
            <a:r>
              <a:rPr lang="en-US" sz="2800" i="1" dirty="0">
                <a:cs typeface="Times New Roman" charset="0"/>
              </a:rPr>
              <a:t>and </a:t>
            </a:r>
            <a:r>
              <a:rPr lang="en-US" sz="2800" dirty="0">
                <a:cs typeface="Times New Roman" charset="0"/>
              </a:rPr>
              <a:t>discrimination examples</a:t>
            </a:r>
          </a:p>
          <a:p>
            <a:pPr marL="609600" indent="-609600" eaLnBrk="1" hangingPunct="1">
              <a:buFontTx/>
              <a:buNone/>
              <a:defRPr/>
            </a:pPr>
            <a:r>
              <a:rPr lang="en-US" sz="3200" dirty="0">
                <a:solidFill>
                  <a:srgbClr val="800000"/>
                </a:solidFill>
                <a:cs typeface="Times New Roman" charset="0"/>
              </a:rPr>
              <a:t> </a:t>
            </a:r>
            <a:r>
              <a:rPr lang="en-US" sz="3200" dirty="0" smtClean="0">
                <a:solidFill>
                  <a:srgbClr val="800000"/>
                </a:solidFill>
                <a:cs typeface="Times New Roman" charset="0"/>
              </a:rPr>
              <a:t>	</a:t>
            </a:r>
            <a:r>
              <a:rPr lang="en-US" sz="2800" dirty="0" smtClean="0">
                <a:solidFill>
                  <a:srgbClr val="800000"/>
                </a:solidFill>
                <a:cs typeface="Times New Roman" charset="0"/>
              </a:rPr>
              <a:t>addition and subtraction</a:t>
            </a:r>
          </a:p>
          <a:p>
            <a:pPr marL="609600" indent="-609600" eaLnBrk="1" hangingPunct="1">
              <a:buFontTx/>
              <a:buNone/>
              <a:defRPr/>
            </a:pPr>
            <a:r>
              <a:rPr lang="en-US" sz="2800" dirty="0">
                <a:solidFill>
                  <a:srgbClr val="800000"/>
                </a:solidFill>
                <a:cs typeface="Times New Roman" charset="0"/>
              </a:rPr>
              <a:t>	</a:t>
            </a:r>
            <a:r>
              <a:rPr lang="en-US" sz="2800" dirty="0" smtClean="0">
                <a:solidFill>
                  <a:srgbClr val="800000"/>
                </a:solidFill>
                <a:cs typeface="Times New Roman" charset="0"/>
              </a:rPr>
              <a:t>some problems that don’t require rewriting</a:t>
            </a:r>
          </a:p>
          <a:p>
            <a:pPr marL="609600" indent="-609600" eaLnBrk="1" hangingPunct="1">
              <a:buFontTx/>
              <a:buNone/>
              <a:defRPr/>
            </a:pPr>
            <a:r>
              <a:rPr lang="en-US" sz="2800" dirty="0">
                <a:solidFill>
                  <a:srgbClr val="800000"/>
                </a:solidFill>
                <a:cs typeface="Times New Roman" charset="0"/>
              </a:rPr>
              <a:t>	</a:t>
            </a:r>
            <a:endParaRPr lang="en-US" sz="2800" dirty="0" smtClean="0">
              <a:solidFill>
                <a:srgbClr val="800000"/>
              </a:solidFill>
              <a:cs typeface="Times New Roman" charset="0"/>
            </a:endParaRPr>
          </a:p>
          <a:p>
            <a:pPr marL="609600" indent="-609600" eaLnBrk="1" hangingPunct="1">
              <a:buFontTx/>
              <a:buNone/>
              <a:defRPr/>
            </a:pPr>
            <a:r>
              <a:rPr lang="en-US" sz="2800" dirty="0">
                <a:solidFill>
                  <a:srgbClr val="800000"/>
                </a:solidFill>
                <a:cs typeface="Times New Roman" charset="0"/>
              </a:rPr>
              <a:t>	</a:t>
            </a:r>
          </a:p>
        </p:txBody>
      </p:sp>
    </p:spTree>
    <p:extLst>
      <p:ext uri="{BB962C8B-B14F-4D97-AF65-F5344CB8AC3E}">
        <p14:creationId xmlns:p14="http://schemas.microsoft.com/office/powerpoint/2010/main" val="1285629623"/>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249362"/>
          </a:xfrm>
        </p:spPr>
        <p:txBody>
          <a:bodyPr>
            <a:normAutofit fontScale="90000"/>
          </a:bodyPr>
          <a:lstStyle/>
          <a:p>
            <a:r>
              <a:rPr lang="en-US" sz="4000" dirty="0">
                <a:solidFill>
                  <a:srgbClr val="800000"/>
                </a:solidFill>
              </a:rPr>
              <a:t>Fractions with </a:t>
            </a:r>
            <a:r>
              <a:rPr lang="en-US" sz="4000" i="1" dirty="0">
                <a:solidFill>
                  <a:srgbClr val="800000"/>
                </a:solidFill>
              </a:rPr>
              <a:t>UNLIKE </a:t>
            </a:r>
            <a:r>
              <a:rPr lang="en-US" sz="4000" dirty="0">
                <a:solidFill>
                  <a:srgbClr val="800000"/>
                </a:solidFill>
              </a:rPr>
              <a:t>DENOMINATORS</a:t>
            </a:r>
          </a:p>
        </p:txBody>
      </p:sp>
      <p:sp>
        <p:nvSpPr>
          <p:cNvPr id="3" name="Content Placeholder 2"/>
          <p:cNvSpPr>
            <a:spLocks noGrp="1"/>
          </p:cNvSpPr>
          <p:nvPr>
            <p:ph sz="quarter" idx="1"/>
          </p:nvPr>
        </p:nvSpPr>
        <p:spPr>
          <a:xfrm>
            <a:off x="457199" y="1676400"/>
            <a:ext cx="8201025" cy="4568952"/>
          </a:xfrm>
        </p:spPr>
        <p:txBody>
          <a:bodyPr>
            <a:normAutofit/>
          </a:bodyPr>
          <a:lstStyle/>
          <a:p>
            <a:pPr marL="114300" indent="0">
              <a:buNone/>
              <a:defRPr/>
            </a:pPr>
            <a:r>
              <a:rPr lang="en-US" sz="3200" b="1" dirty="0">
                <a:solidFill>
                  <a:srgbClr val="800000"/>
                </a:solidFill>
              </a:rPr>
              <a:t>E</a:t>
            </a:r>
            <a:r>
              <a:rPr lang="en-US" sz="3200" b="1" dirty="0" smtClean="0">
                <a:solidFill>
                  <a:srgbClr val="800000"/>
                </a:solidFill>
              </a:rPr>
              <a:t>. Formative Assessment</a:t>
            </a:r>
          </a:p>
          <a:p>
            <a:pPr>
              <a:defRPr/>
            </a:pPr>
            <a:endParaRPr lang="en-US" sz="2000" dirty="0" smtClean="0">
              <a:solidFill>
                <a:srgbClr val="7030A0"/>
              </a:solidFill>
            </a:endParaRPr>
          </a:p>
          <a:p>
            <a:r>
              <a:rPr lang="en-US" dirty="0" smtClean="0">
                <a:solidFill>
                  <a:srgbClr val="800000"/>
                </a:solidFill>
              </a:rPr>
              <a:t>SBAC 4-step </a:t>
            </a:r>
            <a:r>
              <a:rPr lang="en-US" dirty="0">
                <a:solidFill>
                  <a:srgbClr val="800000"/>
                </a:solidFill>
              </a:rPr>
              <a:t>formative assessment process: </a:t>
            </a:r>
          </a:p>
          <a:p>
            <a:pPr>
              <a:buFont typeface="Arial" charset="0"/>
              <a:buChar char="•"/>
            </a:pPr>
            <a:r>
              <a:rPr lang="en-US" sz="2200" dirty="0" smtClean="0">
                <a:solidFill>
                  <a:srgbClr val="7030A0"/>
                </a:solidFill>
              </a:rPr>
              <a:t>Clarify </a:t>
            </a:r>
            <a:r>
              <a:rPr lang="en-US" sz="2200" dirty="0">
                <a:solidFill>
                  <a:srgbClr val="7030A0"/>
                </a:solidFill>
              </a:rPr>
              <a:t>intended </a:t>
            </a:r>
            <a:r>
              <a:rPr lang="en-US" sz="2200" dirty="0" smtClean="0">
                <a:solidFill>
                  <a:srgbClr val="7030A0"/>
                </a:solidFill>
              </a:rPr>
              <a:t>learning </a:t>
            </a:r>
            <a:endParaRPr lang="en-US" sz="2200" dirty="0">
              <a:solidFill>
                <a:srgbClr val="7030A0"/>
              </a:solidFill>
            </a:endParaRPr>
          </a:p>
          <a:p>
            <a:pPr>
              <a:buFont typeface="Arial" charset="0"/>
              <a:buChar char="•"/>
            </a:pPr>
            <a:r>
              <a:rPr lang="en-US" sz="2200" dirty="0" smtClean="0">
                <a:solidFill>
                  <a:srgbClr val="7030A0"/>
                </a:solidFill>
              </a:rPr>
              <a:t>Elicit evidence</a:t>
            </a:r>
            <a:endParaRPr lang="en-US" sz="2200" dirty="0">
              <a:solidFill>
                <a:srgbClr val="7030A0"/>
              </a:solidFill>
            </a:endParaRPr>
          </a:p>
          <a:p>
            <a:pPr>
              <a:buFont typeface="Arial" charset="0"/>
              <a:buChar char="•"/>
            </a:pPr>
            <a:r>
              <a:rPr lang="en-US" sz="2200" dirty="0" smtClean="0">
                <a:solidFill>
                  <a:srgbClr val="7030A0"/>
                </a:solidFill>
              </a:rPr>
              <a:t>Interpret evidence  </a:t>
            </a:r>
            <a:endParaRPr lang="en-US" sz="2200" dirty="0">
              <a:solidFill>
                <a:srgbClr val="7030A0"/>
              </a:solidFill>
            </a:endParaRPr>
          </a:p>
          <a:p>
            <a:pPr>
              <a:buFont typeface="Arial" charset="0"/>
              <a:buChar char="•"/>
            </a:pPr>
            <a:r>
              <a:rPr lang="en-US" sz="2200" dirty="0" smtClean="0">
                <a:solidFill>
                  <a:srgbClr val="7030A0"/>
                </a:solidFill>
              </a:rPr>
              <a:t>Act </a:t>
            </a:r>
            <a:r>
              <a:rPr lang="en-US" sz="2200" dirty="0">
                <a:solidFill>
                  <a:srgbClr val="7030A0"/>
                </a:solidFill>
              </a:rPr>
              <a:t>on </a:t>
            </a:r>
            <a:r>
              <a:rPr lang="en-US" sz="2200" dirty="0" smtClean="0">
                <a:solidFill>
                  <a:srgbClr val="7030A0"/>
                </a:solidFill>
              </a:rPr>
              <a:t>evidence</a:t>
            </a:r>
            <a:endParaRPr lang="en-US" dirty="0"/>
          </a:p>
          <a:p>
            <a:pPr lvl="1">
              <a:defRPr/>
            </a:pPr>
            <a:endParaRPr lang="en-US" sz="2000" dirty="0">
              <a:solidFill>
                <a:srgbClr val="7030A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34" y="2614613"/>
            <a:ext cx="3010565" cy="2933699"/>
          </a:xfrm>
          <a:prstGeom prst="rect">
            <a:avLst/>
          </a:prstGeom>
        </p:spPr>
      </p:pic>
    </p:spTree>
    <p:extLst>
      <p:ext uri="{BB962C8B-B14F-4D97-AF65-F5344CB8AC3E}">
        <p14:creationId xmlns:p14="http://schemas.microsoft.com/office/powerpoint/2010/main" val="42245141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304800" y="277813"/>
            <a:ext cx="8534400" cy="1550987"/>
          </a:xfrm>
        </p:spPr>
        <p:txBody>
          <a:bodyPr/>
          <a:lstStyle/>
          <a:p>
            <a:pPr eaLnBrk="1" hangingPunct="1">
              <a:defRPr/>
            </a:pPr>
            <a:r>
              <a:rPr lang="en-US" sz="3800" dirty="0" smtClean="0">
                <a:cs typeface="+mj-cs"/>
              </a:rPr>
              <a:t> </a:t>
            </a:r>
            <a:r>
              <a:rPr lang="en-US" sz="4000" dirty="0" smtClean="0">
                <a:solidFill>
                  <a:srgbClr val="800000"/>
                </a:solidFill>
                <a:latin typeface="+mn-lt"/>
                <a:cs typeface="+mj-cs"/>
              </a:rPr>
              <a:t>National Math Panel</a:t>
            </a:r>
            <a:r>
              <a:rPr lang="en-US" sz="4000" dirty="0">
                <a:solidFill>
                  <a:srgbClr val="800000"/>
                </a:solidFill>
                <a:latin typeface="+mn-lt"/>
                <a:cs typeface="+mj-cs"/>
              </a:rPr>
              <a:t> </a:t>
            </a:r>
            <a:r>
              <a:rPr lang="en-US" sz="4000" dirty="0" smtClean="0">
                <a:solidFill>
                  <a:srgbClr val="800000"/>
                </a:solidFill>
                <a:latin typeface="+mn-lt"/>
                <a:cs typeface="+mj-cs"/>
              </a:rPr>
              <a:t>2008</a:t>
            </a:r>
          </a:p>
        </p:txBody>
      </p:sp>
      <p:sp>
        <p:nvSpPr>
          <p:cNvPr id="479235" name="Rectangle 3"/>
          <p:cNvSpPr>
            <a:spLocks noGrp="1" noChangeArrowheads="1"/>
          </p:cNvSpPr>
          <p:nvPr>
            <p:ph type="body" idx="1"/>
          </p:nvPr>
        </p:nvSpPr>
        <p:spPr>
          <a:xfrm>
            <a:off x="381000" y="1676400"/>
            <a:ext cx="8458200" cy="4495800"/>
          </a:xfrm>
        </p:spPr>
        <p:txBody>
          <a:bodyPr/>
          <a:lstStyle/>
          <a:p>
            <a:pPr lvl="1" algn="ctr" eaLnBrk="1" hangingPunct="1">
              <a:buFont typeface="Wingdings" charset="0"/>
              <a:buNone/>
              <a:defRPr/>
            </a:pPr>
            <a:r>
              <a:rPr lang="en-US" sz="2800" dirty="0" smtClean="0">
                <a:solidFill>
                  <a:schemeClr val="tx1"/>
                </a:solidFill>
              </a:rPr>
              <a:t>Executive Summary  NMP</a:t>
            </a:r>
          </a:p>
          <a:p>
            <a:pPr marL="411163" lvl="1" indent="0" eaLnBrk="1" hangingPunct="1">
              <a:buFont typeface="Arial" charset="0"/>
              <a:buNone/>
              <a:defRPr/>
            </a:pPr>
            <a:endParaRPr lang="en-US" sz="2400" dirty="0" smtClean="0">
              <a:solidFill>
                <a:schemeClr val="tx1"/>
              </a:solidFill>
            </a:endParaRPr>
          </a:p>
          <a:p>
            <a:pPr marL="411163" lvl="1" indent="0" eaLnBrk="1" hangingPunct="1">
              <a:buFont typeface="Arial" charset="0"/>
              <a:buNone/>
              <a:defRPr/>
            </a:pPr>
            <a:r>
              <a:rPr lang="en-US" sz="2400" dirty="0" smtClean="0">
                <a:solidFill>
                  <a:schemeClr val="tx1"/>
                </a:solidFill>
              </a:rPr>
              <a:t>Main Findings and Recommendations</a:t>
            </a:r>
            <a:endParaRPr lang="en-US" i="1" dirty="0" smtClean="0">
              <a:solidFill>
                <a:schemeClr val="tx1"/>
              </a:solidFill>
            </a:endParaRPr>
          </a:p>
          <a:p>
            <a:pPr lvl="2" eaLnBrk="1" hangingPunct="1">
              <a:defRPr/>
            </a:pPr>
            <a:r>
              <a:rPr lang="en-US" sz="2400" i="1" dirty="0" smtClean="0">
                <a:solidFill>
                  <a:schemeClr val="tx1"/>
                </a:solidFill>
              </a:rPr>
              <a:t>Curricular Content</a:t>
            </a:r>
            <a:r>
              <a:rPr lang="en-US" sz="2400" dirty="0" smtClean="0">
                <a:solidFill>
                  <a:schemeClr val="tx1"/>
                </a:solidFill>
              </a:rPr>
              <a:t>	</a:t>
            </a:r>
            <a:endParaRPr lang="en-US" sz="2400" i="1" dirty="0" smtClean="0">
              <a:solidFill>
                <a:schemeClr val="tx1"/>
              </a:solidFill>
            </a:endParaRPr>
          </a:p>
          <a:p>
            <a:pPr lvl="2" eaLnBrk="1" hangingPunct="1">
              <a:defRPr/>
            </a:pPr>
            <a:r>
              <a:rPr lang="en-US" sz="2400" i="1" dirty="0" smtClean="0">
                <a:solidFill>
                  <a:schemeClr val="tx1"/>
                </a:solidFill>
              </a:rPr>
              <a:t>Learning Processes</a:t>
            </a:r>
            <a:r>
              <a:rPr lang="en-US" sz="2400" dirty="0" smtClean="0">
                <a:solidFill>
                  <a:schemeClr val="tx1"/>
                </a:solidFill>
              </a:rPr>
              <a:t>	</a:t>
            </a:r>
            <a:endParaRPr lang="en-US" sz="2400" i="1" dirty="0" smtClean="0">
              <a:solidFill>
                <a:schemeClr val="tx1"/>
              </a:solidFill>
            </a:endParaRPr>
          </a:p>
          <a:p>
            <a:pPr lvl="2" eaLnBrk="1" hangingPunct="1">
              <a:defRPr/>
            </a:pPr>
            <a:r>
              <a:rPr lang="en-US" sz="2400" i="1" dirty="0" smtClean="0">
                <a:solidFill>
                  <a:schemeClr val="tx1"/>
                </a:solidFill>
              </a:rPr>
              <a:t>Teachers and Teacher Education</a:t>
            </a:r>
            <a:r>
              <a:rPr lang="en-US" sz="2400" dirty="0" smtClean="0">
                <a:solidFill>
                  <a:schemeClr val="tx1"/>
                </a:solidFill>
              </a:rPr>
              <a:t>	</a:t>
            </a:r>
            <a:endParaRPr lang="en-US" sz="2400" i="1" dirty="0" smtClean="0">
              <a:solidFill>
                <a:schemeClr val="tx1"/>
              </a:solidFill>
            </a:endParaRPr>
          </a:p>
          <a:p>
            <a:pPr lvl="2" eaLnBrk="1" hangingPunct="1">
              <a:defRPr/>
            </a:pPr>
            <a:r>
              <a:rPr lang="en-US" sz="2400" i="1" dirty="0" smtClean="0">
                <a:solidFill>
                  <a:schemeClr val="tx1"/>
                </a:solidFill>
              </a:rPr>
              <a:t>Instructional Practices</a:t>
            </a:r>
          </a:p>
          <a:p>
            <a:pPr lvl="2" eaLnBrk="1" hangingPunct="1">
              <a:defRPr/>
            </a:pPr>
            <a:r>
              <a:rPr lang="en-US" sz="2400" i="1" dirty="0" smtClean="0">
                <a:solidFill>
                  <a:schemeClr val="tx1"/>
                </a:solidFill>
              </a:rPr>
              <a:t>Instructional Materials</a:t>
            </a:r>
          </a:p>
          <a:p>
            <a:pPr lvl="2" eaLnBrk="1" hangingPunct="1">
              <a:defRPr/>
            </a:pPr>
            <a:r>
              <a:rPr lang="en-US" sz="2400" i="1" dirty="0" smtClean="0">
                <a:solidFill>
                  <a:schemeClr val="tx1"/>
                </a:solidFill>
              </a:rPr>
              <a:t>Assessment</a:t>
            </a:r>
            <a:r>
              <a:rPr lang="en-US" sz="2400" dirty="0" smtClean="0">
                <a:solidFill>
                  <a:schemeClr val="tx1"/>
                </a:solidFill>
              </a:rPr>
              <a:t>	</a:t>
            </a:r>
            <a:endParaRPr lang="en-US" sz="2400" i="1" dirty="0" smtClean="0">
              <a:solidFill>
                <a:schemeClr val="tx1"/>
              </a:solidFill>
            </a:endParaRPr>
          </a:p>
          <a:p>
            <a:pPr lvl="2" eaLnBrk="1" hangingPunct="1">
              <a:defRPr/>
            </a:pPr>
            <a:r>
              <a:rPr lang="en-US" sz="2400" i="1" dirty="0" smtClean="0">
                <a:solidFill>
                  <a:schemeClr val="tx1"/>
                </a:solidFill>
              </a:rPr>
              <a:t>Research Policies and Mechanisms</a:t>
            </a:r>
            <a:r>
              <a:rPr lang="en-US" sz="2400" dirty="0" smtClean="0">
                <a:solidFill>
                  <a:schemeClr val="tx1"/>
                </a:solidFill>
              </a:rPr>
              <a:t>		</a:t>
            </a:r>
            <a:r>
              <a:rPr lang="en-US" dirty="0" smtClean="0">
                <a:solidFill>
                  <a:schemeClr val="tx1"/>
                </a:solidFill>
              </a:rPr>
              <a:t>					</a:t>
            </a:r>
            <a:r>
              <a:rPr lang="en-US" dirty="0" smtClean="0"/>
              <a:t>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dirty="0">
                <a:solidFill>
                  <a:srgbClr val="800000"/>
                </a:solidFill>
              </a:rPr>
              <a:t>Fractions with </a:t>
            </a:r>
            <a:r>
              <a:rPr lang="en-US" sz="3600" i="1" dirty="0">
                <a:solidFill>
                  <a:srgbClr val="800000"/>
                </a:solidFill>
              </a:rPr>
              <a:t>UNLIKE </a:t>
            </a:r>
            <a:r>
              <a:rPr lang="en-US" sz="3600" dirty="0">
                <a:solidFill>
                  <a:srgbClr val="800000"/>
                </a:solidFill>
              </a:rPr>
              <a:t>DENOMINATORS</a:t>
            </a:r>
          </a:p>
        </p:txBody>
      </p:sp>
      <p:sp>
        <p:nvSpPr>
          <p:cNvPr id="3" name="Content Placeholder 2"/>
          <p:cNvSpPr>
            <a:spLocks noGrp="1"/>
          </p:cNvSpPr>
          <p:nvPr>
            <p:ph idx="1"/>
          </p:nvPr>
        </p:nvSpPr>
        <p:spPr/>
        <p:txBody>
          <a:bodyPr>
            <a:noAutofit/>
          </a:bodyPr>
          <a:lstStyle/>
          <a:p>
            <a:pPr marL="114300" indent="0">
              <a:buNone/>
            </a:pPr>
            <a:r>
              <a:rPr lang="en-US" b="1" dirty="0" smtClean="0">
                <a:solidFill>
                  <a:srgbClr val="800000"/>
                </a:solidFill>
              </a:rPr>
              <a:t>E. Four </a:t>
            </a:r>
            <a:r>
              <a:rPr lang="en-US" b="1" dirty="0">
                <a:solidFill>
                  <a:srgbClr val="800000"/>
                </a:solidFill>
              </a:rPr>
              <a:t>Steps of Formative Assessment</a:t>
            </a:r>
            <a:endParaRPr lang="en-US" dirty="0">
              <a:solidFill>
                <a:srgbClr val="800000"/>
              </a:solidFill>
            </a:endParaRPr>
          </a:p>
          <a:p>
            <a:pPr marL="114300" indent="0">
              <a:buNone/>
            </a:pPr>
            <a:r>
              <a:rPr lang="en-US" sz="1800" dirty="0"/>
              <a:t>Formative assessment process involves any teaching or learning strategy that effectively completes </a:t>
            </a:r>
            <a:r>
              <a:rPr lang="en-US" sz="1800" i="1" dirty="0">
                <a:solidFill>
                  <a:srgbClr val="990000"/>
                </a:solidFill>
              </a:rPr>
              <a:t>one or more of the formative assessment attributes. </a:t>
            </a:r>
          </a:p>
          <a:p>
            <a:pPr marL="114300" indent="0">
              <a:buNone/>
            </a:pPr>
            <a:r>
              <a:rPr lang="en-US" sz="1800" dirty="0"/>
              <a:t> </a:t>
            </a:r>
            <a:r>
              <a:rPr lang="en-US" sz="1600" b="1" dirty="0" smtClean="0"/>
              <a:t>1.  </a:t>
            </a:r>
            <a:r>
              <a:rPr lang="en-US" sz="1600" b="1" dirty="0"/>
              <a:t>Clarify intended learning.</a:t>
            </a:r>
            <a:r>
              <a:rPr lang="en-US" sz="1600" dirty="0"/>
              <a:t> The teacher identifies the instructional goal, communicates the goal to students, and provides the criteria by which learning will be assessed so each student and the teacher knows whether the student is successfully progressing toward the goal.</a:t>
            </a:r>
            <a:br>
              <a:rPr lang="en-US" sz="1600" dirty="0"/>
            </a:br>
            <a:r>
              <a:rPr lang="en-US" sz="1600" dirty="0"/>
              <a:t/>
            </a:r>
            <a:br>
              <a:rPr lang="en-US" sz="1600" dirty="0"/>
            </a:br>
            <a:r>
              <a:rPr lang="en-US" sz="1600" b="1" dirty="0" smtClean="0"/>
              <a:t>2.  </a:t>
            </a:r>
            <a:r>
              <a:rPr lang="en-US" sz="1600" b="1" dirty="0"/>
              <a:t>Elicit evidence.</a:t>
            </a:r>
            <a:r>
              <a:rPr lang="en-US" sz="1600" dirty="0"/>
              <a:t> </a:t>
            </a:r>
            <a:r>
              <a:rPr lang="en-US" sz="1600" dirty="0">
                <a:solidFill>
                  <a:srgbClr val="800000"/>
                </a:solidFill>
              </a:rPr>
              <a:t>After a period of instruction, the teacher checks for students’ understanding</a:t>
            </a:r>
            <a:r>
              <a:rPr lang="en-US" sz="1600" dirty="0"/>
              <a:t>. This could be the first draft of an essay, a ticket out the door, an answer to a question on a white board, pair-and-share observations, or a paragraph on how to solve a mathematics problem.</a:t>
            </a:r>
            <a:br>
              <a:rPr lang="en-US" sz="1600" dirty="0"/>
            </a:br>
            <a:r>
              <a:rPr lang="en-US" sz="1600" dirty="0"/>
              <a:t/>
            </a:r>
            <a:br>
              <a:rPr lang="en-US" sz="1600" dirty="0"/>
            </a:br>
            <a:r>
              <a:rPr lang="en-US" sz="1600" b="1" dirty="0" smtClean="0"/>
              <a:t>3.  </a:t>
            </a:r>
            <a:r>
              <a:rPr lang="en-US" sz="1600" b="1" dirty="0"/>
              <a:t>Interpret evidence.</a:t>
            </a:r>
            <a:r>
              <a:rPr lang="en-US" sz="1600" dirty="0"/>
              <a:t> </a:t>
            </a:r>
            <a:r>
              <a:rPr lang="en-US" sz="1600" dirty="0">
                <a:solidFill>
                  <a:srgbClr val="800000"/>
                </a:solidFill>
              </a:rPr>
              <a:t>The teacher and each student interpret the evidence and reflect on the student’s progress toward the learning goal.</a:t>
            </a:r>
            <a:br>
              <a:rPr lang="en-US" sz="1600" dirty="0">
                <a:solidFill>
                  <a:srgbClr val="800000"/>
                </a:solidFill>
              </a:rPr>
            </a:br>
            <a:r>
              <a:rPr lang="en-US" sz="1600" dirty="0"/>
              <a:t/>
            </a:r>
            <a:br>
              <a:rPr lang="en-US" sz="1600" dirty="0"/>
            </a:br>
            <a:r>
              <a:rPr lang="en-US" sz="1600" b="1" dirty="0" smtClean="0"/>
              <a:t>4. </a:t>
            </a:r>
            <a:r>
              <a:rPr lang="en-US" sz="1600" b="1" dirty="0"/>
              <a:t>Act on evidence.</a:t>
            </a:r>
            <a:r>
              <a:rPr lang="en-US" sz="1600" dirty="0"/>
              <a:t> </a:t>
            </a:r>
            <a:r>
              <a:rPr lang="en-US" sz="1600" dirty="0">
                <a:solidFill>
                  <a:srgbClr val="800000"/>
                </a:solidFill>
              </a:rPr>
              <a:t>The teacher makes adjustments to the ongoing instructional activities</a:t>
            </a:r>
            <a:r>
              <a:rPr lang="en-US" sz="1600" dirty="0"/>
              <a:t>, while students also adjust their procedures for learning. The teacher and students continue to use strategies that work and eliminate strategies that are not effective</a:t>
            </a:r>
          </a:p>
          <a:p>
            <a:pPr marL="114300" indent="0">
              <a:buNone/>
            </a:pPr>
            <a:endParaRPr lang="en-US" sz="1600" dirty="0"/>
          </a:p>
        </p:txBody>
      </p:sp>
    </p:spTree>
    <p:extLst>
      <p:ext uri="{BB962C8B-B14F-4D97-AF65-F5344CB8AC3E}">
        <p14:creationId xmlns:p14="http://schemas.microsoft.com/office/powerpoint/2010/main" val="8385541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en-US" sz="4400" dirty="0" smtClean="0">
                <a:solidFill>
                  <a:srgbClr val="800000"/>
                </a:solidFill>
              </a:rPr>
              <a:t>Diagnosis and Remediation</a:t>
            </a:r>
            <a:endParaRPr lang="en-US" sz="4400" dirty="0">
              <a:solidFill>
                <a:srgbClr val="800000"/>
              </a:solidFill>
            </a:endParaRPr>
          </a:p>
        </p:txBody>
      </p:sp>
      <p:sp>
        <p:nvSpPr>
          <p:cNvPr id="21507" name="Rectangle 3"/>
          <p:cNvSpPr>
            <a:spLocks noGrp="1" noChangeArrowheads="1"/>
          </p:cNvSpPr>
          <p:nvPr>
            <p:ph idx="1"/>
          </p:nvPr>
        </p:nvSpPr>
        <p:spPr>
          <a:xfrm>
            <a:off x="498474" y="1828800"/>
            <a:ext cx="7556313" cy="4144963"/>
          </a:xfrm>
        </p:spPr>
        <p:txBody>
          <a:bodyPr>
            <a:normAutofit fontScale="77500" lnSpcReduction="20000"/>
          </a:bodyPr>
          <a:lstStyle/>
          <a:p>
            <a:pPr marL="0" indent="0">
              <a:buNone/>
            </a:pPr>
            <a:r>
              <a:rPr lang="en-US" sz="3600" dirty="0" smtClean="0">
                <a:solidFill>
                  <a:srgbClr val="800000"/>
                </a:solidFill>
              </a:rPr>
              <a:t>Diagnosis - Informal means of assessment:</a:t>
            </a:r>
          </a:p>
          <a:p>
            <a:pPr marL="0" indent="0">
              <a:buNone/>
            </a:pPr>
            <a:r>
              <a:rPr lang="en-US" sz="3600" dirty="0"/>
              <a:t>	</a:t>
            </a:r>
            <a:r>
              <a:rPr lang="en-US" sz="2600" dirty="0" smtClean="0"/>
              <a:t>Individual responses during instruction</a:t>
            </a:r>
          </a:p>
          <a:p>
            <a:pPr marL="0" indent="0">
              <a:buNone/>
            </a:pPr>
            <a:r>
              <a:rPr lang="en-US" sz="2600" dirty="0"/>
              <a:t>	</a:t>
            </a:r>
            <a:r>
              <a:rPr lang="en-US" sz="2600" dirty="0" smtClean="0"/>
              <a:t>Independent work</a:t>
            </a:r>
          </a:p>
          <a:p>
            <a:pPr marL="0" indent="0">
              <a:buNone/>
            </a:pPr>
            <a:r>
              <a:rPr lang="en-US" sz="2600" dirty="0"/>
              <a:t>	</a:t>
            </a:r>
            <a:r>
              <a:rPr lang="en-US" sz="2600" dirty="0" smtClean="0"/>
              <a:t>Mastery Tests</a:t>
            </a:r>
          </a:p>
          <a:p>
            <a:pPr marL="0" indent="0">
              <a:buNone/>
            </a:pPr>
            <a:r>
              <a:rPr lang="en-US" sz="2600" dirty="0"/>
              <a:t>	</a:t>
            </a:r>
            <a:r>
              <a:rPr lang="en-US" sz="2600" dirty="0" smtClean="0"/>
              <a:t>End-of-unit tests</a:t>
            </a:r>
          </a:p>
          <a:p>
            <a:pPr marL="0" indent="0">
              <a:buNone/>
            </a:pPr>
            <a:r>
              <a:rPr lang="en-US" sz="2600" dirty="0"/>
              <a:t>	</a:t>
            </a:r>
            <a:r>
              <a:rPr lang="en-US" sz="2600" dirty="0" smtClean="0"/>
              <a:t>Interviews with students</a:t>
            </a:r>
          </a:p>
          <a:p>
            <a:pPr marL="0" indent="0">
              <a:buNone/>
            </a:pPr>
            <a:endParaRPr lang="en-US" sz="2600" dirty="0" smtClean="0"/>
          </a:p>
          <a:p>
            <a:pPr marL="0" indent="0">
              <a:buNone/>
            </a:pPr>
            <a:r>
              <a:rPr lang="en-US" sz="3600" dirty="0" smtClean="0">
                <a:solidFill>
                  <a:srgbClr val="800000"/>
                </a:solidFill>
              </a:rPr>
              <a:t>Remediation</a:t>
            </a:r>
            <a:endParaRPr lang="en-US" sz="3600" dirty="0">
              <a:solidFill>
                <a:srgbClr val="800000"/>
              </a:solidFill>
            </a:endParaRPr>
          </a:p>
          <a:p>
            <a:pPr marL="0" indent="0">
              <a:buNone/>
            </a:pPr>
            <a:r>
              <a:rPr lang="en-US" sz="3100" dirty="0" smtClean="0"/>
              <a:t>Strategy Errors</a:t>
            </a:r>
          </a:p>
          <a:p>
            <a:pPr marL="0" indent="0">
              <a:buNone/>
            </a:pPr>
            <a:r>
              <a:rPr lang="en-US" sz="3100" dirty="0"/>
              <a:t>Component Skill </a:t>
            </a:r>
            <a:r>
              <a:rPr lang="en-US" sz="3100" dirty="0" smtClean="0"/>
              <a:t>Errors </a:t>
            </a:r>
            <a:endParaRPr lang="en-US" sz="3100" dirty="0"/>
          </a:p>
          <a:p>
            <a:pPr marL="0" indent="0">
              <a:buNone/>
            </a:pPr>
            <a:r>
              <a:rPr lang="en-US" sz="3100" dirty="0" smtClean="0"/>
              <a:t>Fact/Calculation Errors</a:t>
            </a:r>
          </a:p>
        </p:txBody>
      </p:sp>
    </p:spTree>
    <p:extLst>
      <p:ext uri="{BB962C8B-B14F-4D97-AF65-F5344CB8AC3E}">
        <p14:creationId xmlns:p14="http://schemas.microsoft.com/office/powerpoint/2010/main" val="41881876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solidFill>
                  <a:srgbClr val="800000"/>
                </a:solidFill>
              </a:rPr>
              <a:t>Diagnosis and Remediation</a:t>
            </a:r>
          </a:p>
        </p:txBody>
      </p:sp>
      <p:graphicFrame>
        <p:nvGraphicFramePr>
          <p:cNvPr id="7" name="Table 6"/>
          <p:cNvGraphicFramePr>
            <a:graphicFrameLocks noGrp="1"/>
          </p:cNvGraphicFramePr>
          <p:nvPr>
            <p:extLst>
              <p:ext uri="{D42A27DB-BD31-4B8C-83A1-F6EECF244321}">
                <p14:modId xmlns:p14="http://schemas.microsoft.com/office/powerpoint/2010/main" val="267383793"/>
              </p:ext>
            </p:extLst>
          </p:nvPr>
        </p:nvGraphicFramePr>
        <p:xfrm>
          <a:off x="762000" y="2291576"/>
          <a:ext cx="7619999" cy="3575824"/>
        </p:xfrm>
        <a:graphic>
          <a:graphicData uri="http://schemas.openxmlformats.org/drawingml/2006/table">
            <a:tbl>
              <a:tblPr firstRow="1" bandRow="1">
                <a:tableStyleId>{5C22544A-7EE6-4342-B048-85BDC9FD1C3A}</a:tableStyleId>
              </a:tblPr>
              <a:tblGrid>
                <a:gridCol w="3418280"/>
                <a:gridCol w="2144320"/>
                <a:gridCol w="2057399"/>
              </a:tblGrid>
              <a:tr h="375425">
                <a:tc>
                  <a:txBody>
                    <a:bodyPr/>
                    <a:lstStyle/>
                    <a:p>
                      <a:pPr algn="ctr"/>
                      <a:r>
                        <a:rPr lang="en-US" dirty="0" smtClean="0"/>
                        <a:t>Analyze</a:t>
                      </a:r>
                      <a:r>
                        <a:rPr lang="en-US" baseline="0" dirty="0" smtClean="0"/>
                        <a:t> </a:t>
                      </a:r>
                      <a:r>
                        <a:rPr lang="en-US" dirty="0" smtClean="0"/>
                        <a:t>Error</a:t>
                      </a:r>
                      <a:r>
                        <a:rPr lang="en-US" baseline="0" dirty="0" smtClean="0"/>
                        <a:t> Patterns</a:t>
                      </a:r>
                      <a:endParaRPr lang="en-US" dirty="0"/>
                    </a:p>
                  </a:txBody>
                  <a:tcPr/>
                </a:tc>
                <a:tc>
                  <a:txBody>
                    <a:bodyPr/>
                    <a:lstStyle/>
                    <a:p>
                      <a:pPr algn="ctr"/>
                      <a:r>
                        <a:rPr lang="en-US" dirty="0" smtClean="0"/>
                        <a:t>Diagnosis</a:t>
                      </a:r>
                      <a:endParaRPr lang="en-US" dirty="0"/>
                    </a:p>
                  </a:txBody>
                  <a:tcPr/>
                </a:tc>
                <a:tc>
                  <a:txBody>
                    <a:bodyPr/>
                    <a:lstStyle/>
                    <a:p>
                      <a:pPr algn="ctr"/>
                      <a:r>
                        <a:rPr lang="en-US" dirty="0" smtClean="0"/>
                        <a:t>Remediation</a:t>
                      </a:r>
                      <a:endParaRPr lang="en-US" dirty="0"/>
                    </a:p>
                  </a:txBody>
                  <a:tcPr/>
                </a:tc>
              </a:tr>
              <a:tr h="1029735">
                <a:tc>
                  <a:txBody>
                    <a:bodyPr/>
                    <a:lstStyle/>
                    <a:p>
                      <a:endParaRPr lang="en-US" dirty="0"/>
                    </a:p>
                  </a:txBody>
                  <a:tcPr/>
                </a:tc>
                <a:tc>
                  <a:txBody>
                    <a:bodyPr/>
                    <a:lstStyle/>
                    <a:p>
                      <a:endParaRPr lang="en-US" b="1" dirty="0" smtClean="0"/>
                    </a:p>
                    <a:p>
                      <a:r>
                        <a:rPr lang="en-US" b="1" dirty="0" smtClean="0"/>
                        <a:t>Strategy error</a:t>
                      </a:r>
                      <a:r>
                        <a:rPr lang="en-US" dirty="0" smtClean="0"/>
                        <a:t>: student adds denominators</a:t>
                      </a:r>
                      <a:endParaRPr lang="en-US" dirty="0"/>
                    </a:p>
                  </a:txBody>
                  <a:tcPr/>
                </a:tc>
                <a:tc>
                  <a:txBody>
                    <a:bodyPr/>
                    <a:lstStyle/>
                    <a:p>
                      <a:endParaRPr lang="en-US" dirty="0" smtClean="0"/>
                    </a:p>
                    <a:p>
                      <a:r>
                        <a:rPr lang="en-US" dirty="0" smtClean="0"/>
                        <a:t>Present entire format for fractions with unlike denominators </a:t>
                      </a:r>
                      <a:endParaRPr lang="en-US" dirty="0"/>
                    </a:p>
                  </a:txBody>
                  <a:tcPr/>
                </a:tc>
              </a:tr>
              <a:tr h="1415886">
                <a:tc>
                  <a:txBody>
                    <a:bodyPr/>
                    <a:lstStyle/>
                    <a:p>
                      <a:endParaRPr lang="en-US" dirty="0"/>
                    </a:p>
                  </a:txBody>
                  <a:tcPr/>
                </a:tc>
                <a:tc>
                  <a:txBody>
                    <a:bodyPr/>
                    <a:lstStyle/>
                    <a:p>
                      <a:r>
                        <a:rPr lang="en-US" b="1" dirty="0" smtClean="0"/>
                        <a:t>Fact</a:t>
                      </a:r>
                      <a:r>
                        <a:rPr lang="en-US" b="1" baseline="0" dirty="0" smtClean="0"/>
                        <a:t> </a:t>
                      </a:r>
                      <a:r>
                        <a:rPr lang="en-US" b="1" dirty="0" smtClean="0"/>
                        <a:t>error: </a:t>
                      </a:r>
                      <a:r>
                        <a:rPr lang="en-US" dirty="0" smtClean="0"/>
                        <a:t>student multiplied 2 </a:t>
                      </a:r>
                      <a:r>
                        <a:rPr lang="en-US" dirty="0" smtClean="0">
                          <a:sym typeface="Symbol"/>
                        </a:rPr>
                        <a:t></a:t>
                      </a:r>
                      <a:r>
                        <a:rPr lang="en-US" dirty="0" smtClean="0"/>
                        <a:t> 3 incorrectly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works on 2 </a:t>
                      </a:r>
                      <a:r>
                        <a:rPr lang="en-US" dirty="0" smtClean="0">
                          <a:sym typeface="Symbol"/>
                        </a:rPr>
                        <a:t></a:t>
                      </a:r>
                      <a:r>
                        <a:rPr lang="en-US" dirty="0" smtClean="0"/>
                        <a:t> 3 fact. No reteaching of fraction format necessary.</a:t>
                      </a:r>
                    </a:p>
                    <a:p>
                      <a:endParaRPr lang="en-US" dirty="0"/>
                    </a:p>
                  </a:txBody>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686099169"/>
              </p:ext>
            </p:extLst>
          </p:nvPr>
        </p:nvGraphicFramePr>
        <p:xfrm>
          <a:off x="1676400" y="3035300"/>
          <a:ext cx="1295400" cy="698500"/>
        </p:xfrm>
        <a:graphic>
          <a:graphicData uri="http://schemas.openxmlformats.org/presentationml/2006/ole">
            <mc:AlternateContent xmlns:mc="http://schemas.openxmlformats.org/markup-compatibility/2006">
              <mc:Choice xmlns:v="urn:schemas-microsoft-com:vml" Requires="v">
                <p:oleObj spid="_x0000_s2070" name="Equation" r:id="rId3" imgW="647700" imgH="393700" progId="Equation.3">
                  <p:embed/>
                </p:oleObj>
              </mc:Choice>
              <mc:Fallback>
                <p:oleObj name="Equation" r:id="rId3" imgW="647700" imgH="393700" progId="Equation.3">
                  <p:embed/>
                  <p:pic>
                    <p:nvPicPr>
                      <p:cNvPr id="0" name=""/>
                      <p:cNvPicPr/>
                      <p:nvPr/>
                    </p:nvPicPr>
                    <p:blipFill>
                      <a:blip r:embed="rId4"/>
                      <a:stretch>
                        <a:fillRect/>
                      </a:stretch>
                    </p:blipFill>
                    <p:spPr>
                      <a:xfrm>
                        <a:off x="1676400" y="3035300"/>
                        <a:ext cx="1295400" cy="698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99899710"/>
              </p:ext>
            </p:extLst>
          </p:nvPr>
        </p:nvGraphicFramePr>
        <p:xfrm>
          <a:off x="1054100" y="4343400"/>
          <a:ext cx="2908300" cy="889000"/>
        </p:xfrm>
        <a:graphic>
          <a:graphicData uri="http://schemas.openxmlformats.org/presentationml/2006/ole">
            <mc:AlternateContent xmlns:mc="http://schemas.openxmlformats.org/markup-compatibility/2006">
              <mc:Choice xmlns:v="urn:schemas-microsoft-com:vml" Requires="v">
                <p:oleObj spid="_x0000_s2071" name="Equation" r:id="rId5" imgW="2908300" imgH="889000" progId="Equation.3">
                  <p:embed/>
                </p:oleObj>
              </mc:Choice>
              <mc:Fallback>
                <p:oleObj name="Equation" r:id="rId5" imgW="2908300" imgH="889000" progId="Equation.3">
                  <p:embed/>
                  <p:pic>
                    <p:nvPicPr>
                      <p:cNvPr id="0" name=""/>
                      <p:cNvPicPr/>
                      <p:nvPr/>
                    </p:nvPicPr>
                    <p:blipFill>
                      <a:blip r:embed="rId6"/>
                      <a:stretch>
                        <a:fillRect/>
                      </a:stretch>
                    </p:blipFill>
                    <p:spPr>
                      <a:xfrm>
                        <a:off x="1054100" y="4343400"/>
                        <a:ext cx="2908300" cy="889000"/>
                      </a:xfrm>
                      <a:prstGeom prst="rect">
                        <a:avLst/>
                      </a:prstGeom>
                    </p:spPr>
                  </p:pic>
                </p:oleObj>
              </mc:Fallback>
            </mc:AlternateContent>
          </a:graphicData>
        </a:graphic>
      </p:graphicFrame>
    </p:spTree>
    <p:extLst>
      <p:ext uri="{BB962C8B-B14F-4D97-AF65-F5344CB8AC3E}">
        <p14:creationId xmlns:p14="http://schemas.microsoft.com/office/powerpoint/2010/main" val="2912067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800000"/>
                </a:solidFill>
              </a:rPr>
              <a:t>Diagnosis and Remediation</a:t>
            </a:r>
          </a:p>
        </p:txBody>
      </p:sp>
      <p:graphicFrame>
        <p:nvGraphicFramePr>
          <p:cNvPr id="4" name="Table 3"/>
          <p:cNvGraphicFramePr>
            <a:graphicFrameLocks noGrp="1"/>
          </p:cNvGraphicFramePr>
          <p:nvPr>
            <p:extLst>
              <p:ext uri="{D42A27DB-BD31-4B8C-83A1-F6EECF244321}">
                <p14:modId xmlns:p14="http://schemas.microsoft.com/office/powerpoint/2010/main" val="68319540"/>
              </p:ext>
            </p:extLst>
          </p:nvPr>
        </p:nvGraphicFramePr>
        <p:xfrm>
          <a:off x="762000" y="1808118"/>
          <a:ext cx="7696200" cy="4821282"/>
        </p:xfrm>
        <a:graphic>
          <a:graphicData uri="http://schemas.openxmlformats.org/drawingml/2006/table">
            <a:tbl>
              <a:tblPr firstRow="1" bandRow="1">
                <a:tableStyleId>{5C22544A-7EE6-4342-B048-85BDC9FD1C3A}</a:tableStyleId>
              </a:tblPr>
              <a:tblGrid>
                <a:gridCol w="2362200"/>
                <a:gridCol w="2667000"/>
                <a:gridCol w="2667000"/>
              </a:tblGrid>
              <a:tr h="678180">
                <a:tc>
                  <a:txBody>
                    <a:bodyPr/>
                    <a:lstStyle/>
                    <a:p>
                      <a:pPr algn="ctr"/>
                      <a:r>
                        <a:rPr lang="en-US" dirty="0" smtClean="0"/>
                        <a:t>Analyze Error</a:t>
                      </a:r>
                      <a:r>
                        <a:rPr lang="en-US" baseline="0" dirty="0" smtClean="0"/>
                        <a:t> Patterns</a:t>
                      </a:r>
                      <a:endParaRPr lang="en-US" dirty="0"/>
                    </a:p>
                  </a:txBody>
                  <a:tcPr/>
                </a:tc>
                <a:tc>
                  <a:txBody>
                    <a:bodyPr/>
                    <a:lstStyle/>
                    <a:p>
                      <a:pPr algn="ctr"/>
                      <a:r>
                        <a:rPr lang="en-US" dirty="0" smtClean="0"/>
                        <a:t>Diagnosis</a:t>
                      </a:r>
                      <a:endParaRPr lang="en-US" dirty="0"/>
                    </a:p>
                  </a:txBody>
                  <a:tcPr/>
                </a:tc>
                <a:tc>
                  <a:txBody>
                    <a:bodyPr/>
                    <a:lstStyle/>
                    <a:p>
                      <a:pPr algn="ctr"/>
                      <a:r>
                        <a:rPr lang="en-US" dirty="0" smtClean="0"/>
                        <a:t>Remediation</a:t>
                      </a:r>
                      <a:endParaRPr lang="en-US" dirty="0"/>
                    </a:p>
                  </a:txBody>
                  <a:tcPr/>
                </a:tc>
              </a:tr>
              <a:tr h="1150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Component skill error: </a:t>
                      </a:r>
                      <a:r>
                        <a:rPr lang="en-US" dirty="0" smtClean="0"/>
                        <a:t>student did not find least common multiple. Note that answer is correct.</a:t>
                      </a:r>
                    </a:p>
                    <a:p>
                      <a:endParaRPr lang="en-US" dirty="0"/>
                    </a:p>
                  </a:txBody>
                  <a:tcPr/>
                </a:tc>
                <a:tc>
                  <a:txBody>
                    <a:bodyPr/>
                    <a:lstStyle/>
                    <a:p>
                      <a:pPr eaLnBrk="1" fontAlgn="auto" hangingPunct="1"/>
                      <a:r>
                        <a:rPr lang="en-US" dirty="0" smtClean="0"/>
                        <a:t>Teacher points this out but emphasizes it’s important to find the least common multiple. Extra practice on finding LCM.</a:t>
                      </a:r>
                    </a:p>
                    <a:p>
                      <a:endParaRPr lang="en-US" dirty="0" smtClean="0"/>
                    </a:p>
                    <a:p>
                      <a:endParaRPr lang="en-US" dirty="0"/>
                    </a:p>
                  </a:txBody>
                  <a:tcPr/>
                </a:tc>
              </a:tr>
              <a:tr h="2131423">
                <a:tc>
                  <a:txBody>
                    <a:bodyPr/>
                    <a:lstStyle/>
                    <a:p>
                      <a:endParaRPr lang="en-US"/>
                    </a:p>
                  </a:txBody>
                  <a:tcPr/>
                </a:tc>
                <a:tc>
                  <a:txBody>
                    <a:bodyPr/>
                    <a:lstStyle/>
                    <a:p>
                      <a:r>
                        <a:rPr lang="en-US" b="1" dirty="0" smtClean="0"/>
                        <a:t>Component skill</a:t>
                      </a:r>
                      <a:r>
                        <a:rPr lang="en-US" b="1" baseline="0" dirty="0" smtClean="0"/>
                        <a:t> </a:t>
                      </a:r>
                      <a:r>
                        <a:rPr lang="en-US" b="1" dirty="0" smtClean="0"/>
                        <a:t>error</a:t>
                      </a:r>
                      <a:r>
                        <a:rPr lang="en-US" b="0" dirty="0" smtClean="0"/>
                        <a:t>: student failed to multiply numerator</a:t>
                      </a:r>
                      <a:endParaRPr lang="en-US" b="0" dirty="0"/>
                    </a:p>
                  </a:txBody>
                  <a:tcPr/>
                </a:tc>
                <a:tc>
                  <a:txBody>
                    <a:bodyPr/>
                    <a:lstStyle/>
                    <a:p>
                      <a:r>
                        <a:rPr lang="en-US" dirty="0" smtClean="0"/>
                        <a:t>Reteach</a:t>
                      </a:r>
                      <a:r>
                        <a:rPr lang="en-US" baseline="0" dirty="0" smtClean="0"/>
                        <a:t> strategy for adding fractions with unlike denominators.</a:t>
                      </a:r>
                      <a:endParaRPr lang="en-US" dirty="0"/>
                    </a:p>
                  </a:txBody>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11122153"/>
              </p:ext>
            </p:extLst>
          </p:nvPr>
        </p:nvGraphicFramePr>
        <p:xfrm>
          <a:off x="914400" y="4648200"/>
          <a:ext cx="2133600" cy="850900"/>
        </p:xfrm>
        <a:graphic>
          <a:graphicData uri="http://schemas.openxmlformats.org/presentationml/2006/ole">
            <mc:AlternateContent xmlns:mc="http://schemas.openxmlformats.org/markup-compatibility/2006">
              <mc:Choice xmlns:v="urn:schemas-microsoft-com:vml" Requires="v">
                <p:oleObj spid="_x0000_s1047" name="Equation" r:id="rId3" imgW="1866900" imgH="622300" progId="Equation.3">
                  <p:embed/>
                </p:oleObj>
              </mc:Choice>
              <mc:Fallback>
                <p:oleObj name="Equation" r:id="rId3" imgW="1866900" imgH="622300" progId="Equation.3">
                  <p:embed/>
                  <p:pic>
                    <p:nvPicPr>
                      <p:cNvPr id="0" name=""/>
                      <p:cNvPicPr/>
                      <p:nvPr/>
                    </p:nvPicPr>
                    <p:blipFill>
                      <a:blip r:embed="rId4"/>
                      <a:stretch>
                        <a:fillRect/>
                      </a:stretch>
                    </p:blipFill>
                    <p:spPr>
                      <a:xfrm>
                        <a:off x="914400" y="4648200"/>
                        <a:ext cx="2133600" cy="850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53053410"/>
              </p:ext>
            </p:extLst>
          </p:nvPr>
        </p:nvGraphicFramePr>
        <p:xfrm>
          <a:off x="1003300" y="2971800"/>
          <a:ext cx="1892300" cy="787400"/>
        </p:xfrm>
        <a:graphic>
          <a:graphicData uri="http://schemas.openxmlformats.org/presentationml/2006/ole">
            <mc:AlternateContent xmlns:mc="http://schemas.openxmlformats.org/markup-compatibility/2006">
              <mc:Choice xmlns:v="urn:schemas-microsoft-com:vml" Requires="v">
                <p:oleObj spid="_x0000_s1048" name="Equation" r:id="rId5" imgW="1892300" imgH="787400" progId="Equation.3">
                  <p:embed/>
                </p:oleObj>
              </mc:Choice>
              <mc:Fallback>
                <p:oleObj name="Equation" r:id="rId5" imgW="1892300" imgH="787400" progId="Equation.3">
                  <p:embed/>
                  <p:pic>
                    <p:nvPicPr>
                      <p:cNvPr id="0" name=""/>
                      <p:cNvPicPr/>
                      <p:nvPr/>
                    </p:nvPicPr>
                    <p:blipFill>
                      <a:blip r:embed="rId6"/>
                      <a:stretch>
                        <a:fillRect/>
                      </a:stretch>
                    </p:blipFill>
                    <p:spPr>
                      <a:xfrm>
                        <a:off x="1003300" y="2971800"/>
                        <a:ext cx="1892300" cy="787400"/>
                      </a:xfrm>
                      <a:prstGeom prst="rect">
                        <a:avLst/>
                      </a:prstGeom>
                    </p:spPr>
                  </p:pic>
                </p:oleObj>
              </mc:Fallback>
            </mc:AlternateContent>
          </a:graphicData>
        </a:graphic>
      </p:graphicFrame>
    </p:spTree>
    <p:extLst>
      <p:ext uri="{BB962C8B-B14F-4D97-AF65-F5344CB8AC3E}">
        <p14:creationId xmlns:p14="http://schemas.microsoft.com/office/powerpoint/2010/main" val="3501680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bwMode="auto">
          <a:xfrm>
            <a:off x="365125" y="417513"/>
            <a:ext cx="8472488" cy="1143000"/>
          </a:xfrm>
        </p:spPr>
        <p:txBody>
          <a:bodyPr wrap="square" numCol="1" anchorCtr="0" compatLnSpc="1">
            <a:prstTxWarp prst="textNoShape">
              <a:avLst/>
            </a:prstTxWarp>
          </a:bodyPr>
          <a:lstStyle/>
          <a:p>
            <a:pPr eaLnBrk="1" hangingPunct="1"/>
            <a:r>
              <a:rPr lang="en-US" sz="4400" cap="none">
                <a:solidFill>
                  <a:srgbClr val="990000"/>
                </a:solidFill>
                <a:latin typeface="Arial" charset="0"/>
              </a:rPr>
              <a:t>The Devil is in the Detail…</a:t>
            </a:r>
          </a:p>
        </p:txBody>
      </p:sp>
      <p:sp>
        <p:nvSpPr>
          <p:cNvPr id="86018" name="Rectangle 6"/>
          <p:cNvSpPr>
            <a:spLocks noGrp="1" noChangeArrowheads="1"/>
          </p:cNvSpPr>
          <p:nvPr>
            <p:ph type="body" sz="half" idx="1"/>
          </p:nvPr>
        </p:nvSpPr>
        <p:spPr>
          <a:xfrm>
            <a:off x="373063" y="1590675"/>
            <a:ext cx="8464550" cy="5943600"/>
          </a:xfrm>
        </p:spPr>
        <p:txBody>
          <a:bodyPr/>
          <a:lstStyle/>
          <a:p>
            <a:pPr lvl="1" eaLnBrk="1" hangingPunct="1">
              <a:buClr>
                <a:schemeClr val="tx2"/>
              </a:buClr>
              <a:buFont typeface="Wingdings" charset="0"/>
              <a:buNone/>
              <a:defRPr/>
            </a:pPr>
            <a:endParaRPr lang="en-US" dirty="0">
              <a:latin typeface="Arial" charset="0"/>
            </a:endParaRPr>
          </a:p>
          <a:p>
            <a:pPr lvl="1" eaLnBrk="1" hangingPunct="1">
              <a:buClr>
                <a:schemeClr val="tx2"/>
              </a:buClr>
              <a:buFont typeface="Wingdings" charset="0"/>
              <a:buNone/>
              <a:defRPr/>
            </a:pPr>
            <a:r>
              <a:rPr lang="en-US" sz="3600" dirty="0">
                <a:latin typeface="Calibri"/>
                <a:cs typeface="Calibri"/>
              </a:rPr>
              <a:t>When people say that the devil is in the detail, they mean that small things in plans and schemes that are often overlooked can cause serious problems later on. </a:t>
            </a:r>
          </a:p>
          <a:p>
            <a:pPr eaLnBrk="1" hangingPunct="1">
              <a:buFont typeface="Wingdings" charset="0"/>
              <a:buNone/>
              <a:defRPr/>
            </a:pPr>
            <a:r>
              <a:rPr lang="en-US" sz="3600" dirty="0">
                <a:latin typeface="Calibri"/>
                <a:cs typeface="Calibri"/>
              </a:rPr>
              <a:t>			</a:t>
            </a:r>
            <a:endParaRPr lang="en-US" sz="3600" dirty="0" smtClean="0">
              <a:latin typeface="Calibri"/>
              <a:cs typeface="Calibri"/>
            </a:endParaRPr>
          </a:p>
          <a:p>
            <a:pPr eaLnBrk="1" hangingPunct="1">
              <a:buFont typeface="Wingdings" charset="0"/>
              <a:buNone/>
              <a:defRPr/>
            </a:pPr>
            <a:r>
              <a:rPr lang="en-US" sz="3600" dirty="0" smtClean="0">
                <a:solidFill>
                  <a:schemeClr val="accent6"/>
                </a:solidFill>
                <a:latin typeface="Calibri"/>
                <a:cs typeface="Calibri"/>
              </a:rPr>
              <a:t>http</a:t>
            </a:r>
            <a:r>
              <a:rPr lang="en-US" sz="3600" dirty="0">
                <a:solidFill>
                  <a:schemeClr val="accent6"/>
                </a:solidFill>
                <a:latin typeface="Calibri"/>
                <a:cs typeface="Calibri"/>
              </a:rPr>
              <a:t>://www.usingenglish.com</a:t>
            </a:r>
            <a:r>
              <a:rPr lang="en-US" sz="3600" dirty="0" smtClean="0">
                <a:solidFill>
                  <a:schemeClr val="accent6"/>
                </a:solidFill>
                <a:latin typeface="Calibri"/>
                <a:cs typeface="Calibri"/>
              </a:rPr>
              <a:t>/</a:t>
            </a:r>
            <a:endParaRPr lang="en-US" sz="3600" dirty="0">
              <a:solidFill>
                <a:schemeClr val="accent6"/>
              </a:solidFill>
              <a:latin typeface="Calibri"/>
              <a:cs typeface="Calibri"/>
            </a:endParaRPr>
          </a:p>
        </p:txBody>
      </p:sp>
      <p:pic>
        <p:nvPicPr>
          <p:cNvPr id="70659" name="Picture 8" descr="j023260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162800" y="4516438"/>
            <a:ext cx="1244600" cy="1960562"/>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sz="4400" dirty="0" smtClean="0">
                <a:solidFill>
                  <a:srgbClr val="800000"/>
                </a:solidFill>
              </a:rPr>
              <a:t>Full Disclosure</a:t>
            </a:r>
            <a:endParaRPr lang="en-US" sz="4400" dirty="0">
              <a:solidFill>
                <a:srgbClr val="800000"/>
              </a:solidFill>
            </a:endParaRPr>
          </a:p>
        </p:txBody>
      </p:sp>
      <p:sp>
        <p:nvSpPr>
          <p:cNvPr id="71682" name="Content Placeholder 5"/>
          <p:cNvSpPr>
            <a:spLocks noGrp="1"/>
          </p:cNvSpPr>
          <p:nvPr>
            <p:ph idx="1"/>
          </p:nvPr>
        </p:nvSpPr>
        <p:spPr/>
        <p:txBody>
          <a:bodyPr/>
          <a:lstStyle/>
          <a:p>
            <a:pPr marL="114300" indent="0">
              <a:buFont typeface="Arial" charset="0"/>
              <a:buNone/>
            </a:pPr>
            <a:r>
              <a:rPr lang="en-US" dirty="0">
                <a:latin typeface="Calibri" charset="0"/>
              </a:rPr>
              <a:t>From:  </a:t>
            </a:r>
            <a:r>
              <a:rPr lang="en-US" i="1" dirty="0">
                <a:solidFill>
                  <a:srgbClr val="800000"/>
                </a:solidFill>
                <a:latin typeface="Calibri" charset="0"/>
              </a:rPr>
              <a:t>Designing Effective Mathematics  Instruction </a:t>
            </a:r>
            <a:r>
              <a:rPr lang="en-US" dirty="0">
                <a:latin typeface="Calibri" charset="0"/>
              </a:rPr>
              <a:t>(2006)</a:t>
            </a:r>
          </a:p>
          <a:p>
            <a:pPr marL="114300" indent="0">
              <a:buFont typeface="Arial" charset="0"/>
              <a:buNone/>
            </a:pPr>
            <a:r>
              <a:rPr lang="en-US" dirty="0">
                <a:latin typeface="Calibri" charset="0"/>
              </a:rPr>
              <a:t>Stein, Kinder, Silbert, and Carnine</a:t>
            </a:r>
          </a:p>
          <a:p>
            <a:pPr marL="114300" indent="0">
              <a:buFont typeface="Arial" charset="0"/>
              <a:buNone/>
            </a:pPr>
            <a:endParaRPr lang="en-US" dirty="0">
              <a:latin typeface="Calibri" charset="0"/>
            </a:endParaRPr>
          </a:p>
          <a:p>
            <a:pPr marL="114300" indent="0">
              <a:buFont typeface="Arial" charset="0"/>
              <a:buNone/>
            </a:pPr>
            <a:r>
              <a:rPr lang="en-US" dirty="0" smtClean="0">
                <a:latin typeface="Calibri" charset="0"/>
              </a:rPr>
              <a:t>Fractions Chapter </a:t>
            </a:r>
            <a:r>
              <a:rPr lang="en-US" dirty="0">
                <a:latin typeface="Calibri" charset="0"/>
              </a:rPr>
              <a:t>– 4</a:t>
            </a:r>
            <a:r>
              <a:rPr lang="en-US" baseline="30000" dirty="0">
                <a:latin typeface="Calibri" charset="0"/>
              </a:rPr>
              <a:t>th</a:t>
            </a:r>
            <a:r>
              <a:rPr lang="en-US" dirty="0">
                <a:latin typeface="Calibri" charset="0"/>
              </a:rPr>
              <a:t> edition</a:t>
            </a:r>
          </a:p>
          <a:p>
            <a:pPr marL="114300" indent="0">
              <a:buFont typeface="Arial" charset="0"/>
              <a:buNone/>
            </a:pPr>
            <a:r>
              <a:rPr lang="en-US" dirty="0">
                <a:latin typeface="Calibri" charset="0"/>
              </a:rPr>
              <a:t>Teaching </a:t>
            </a:r>
            <a:r>
              <a:rPr lang="en-US" dirty="0" smtClean="0">
                <a:latin typeface="Calibri" charset="0"/>
              </a:rPr>
              <a:t>formats</a:t>
            </a:r>
            <a:endParaRPr lang="en-US" dirty="0">
              <a:latin typeface="Calibri" charset="0"/>
            </a:endParaRPr>
          </a:p>
          <a:p>
            <a:pPr marL="114300" indent="0">
              <a:buFont typeface="Arial" charset="0"/>
              <a:buNone/>
            </a:pPr>
            <a:r>
              <a:rPr lang="en-US" dirty="0" smtClean="0">
                <a:latin typeface="Calibri" charset="0"/>
              </a:rPr>
              <a:t>Example selection guidelines </a:t>
            </a:r>
          </a:p>
          <a:p>
            <a:pPr marL="114300" indent="0">
              <a:buFont typeface="Arial" charset="0"/>
              <a:buNone/>
            </a:pPr>
            <a:r>
              <a:rPr lang="en-US" dirty="0" smtClean="0">
                <a:latin typeface="Calibri" charset="0"/>
              </a:rPr>
              <a:t>Diagnosis and remediation </a:t>
            </a:r>
            <a:endParaRPr lang="en-US" dirty="0">
              <a:latin typeface="Calibri" charset="0"/>
            </a:endParaRPr>
          </a:p>
          <a:p>
            <a:pPr marL="114300" indent="0">
              <a:buFont typeface="Arial" charset="0"/>
              <a:buNone/>
            </a:pPr>
            <a:endParaRPr lang="en-US" dirty="0">
              <a:latin typeface="Calibri" charset="0"/>
            </a:endParaRPr>
          </a:p>
          <a:p>
            <a:pPr marL="114300" indent="0">
              <a:buFont typeface="Arial" charset="0"/>
              <a:buNone/>
            </a:pPr>
            <a:endParaRPr lang="en-US" dirty="0">
              <a:latin typeface="Calibri" charset="0"/>
            </a:endParaRPr>
          </a:p>
          <a:p>
            <a:pPr marL="114300" indent="0">
              <a:buFont typeface="Arial" charset="0"/>
              <a:buNone/>
            </a:pPr>
            <a:r>
              <a:rPr lang="en-US" dirty="0">
                <a:solidFill>
                  <a:srgbClr val="800000"/>
                </a:solidFill>
                <a:latin typeface="Calibri" charset="0"/>
              </a:rPr>
              <a:t>mstein@uw.edu</a:t>
            </a:r>
          </a:p>
          <a:p>
            <a:pPr marL="114300" indent="0">
              <a:buFont typeface="Arial" charset="0"/>
              <a:buNone/>
            </a:pPr>
            <a:endParaRPr lang="en-US" dirty="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304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6467" name="Rectangle 3"/>
          <p:cNvSpPr>
            <a:spLocks noChangeArrowheads="1"/>
          </p:cNvSpPr>
          <p:nvPr/>
        </p:nvSpPr>
        <p:spPr bwMode="auto">
          <a:xfrm>
            <a:off x="35814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6468" name="Rectangle 4"/>
          <p:cNvSpPr>
            <a:spLocks noGrp="1" noChangeArrowheads="1"/>
          </p:cNvSpPr>
          <p:nvPr>
            <p:ph type="title"/>
          </p:nvPr>
        </p:nvSpPr>
        <p:spPr>
          <a:xfrm>
            <a:off x="304800" y="228600"/>
            <a:ext cx="8610600" cy="1295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70000"/>
              </a:lnSpc>
              <a:defRPr/>
            </a:pPr>
            <a:r>
              <a:rPr lang="en-US" sz="3800" dirty="0" smtClean="0">
                <a:latin typeface="Verdana" charset="0"/>
                <a:cs typeface="+mj-cs"/>
              </a:rPr>
              <a:t/>
            </a:r>
            <a:br>
              <a:rPr lang="en-US" sz="3800" dirty="0" smtClean="0">
                <a:latin typeface="Verdana" charset="0"/>
                <a:cs typeface="+mj-cs"/>
              </a:rPr>
            </a:br>
            <a:r>
              <a:rPr lang="en-US" sz="4400" dirty="0" smtClean="0">
                <a:solidFill>
                  <a:srgbClr val="800000"/>
                </a:solidFill>
                <a:cs typeface="+mj-cs"/>
              </a:rPr>
              <a:t>NMP Recommendations</a:t>
            </a:r>
          </a:p>
        </p:txBody>
      </p:sp>
      <p:sp>
        <p:nvSpPr>
          <p:cNvPr id="446469" name="Rectangle 5"/>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buFont typeface="Wingdings" charset="0"/>
              <a:buNone/>
              <a:defRPr/>
            </a:pPr>
            <a:r>
              <a:rPr lang="en-US" dirty="0" smtClean="0">
                <a:solidFill>
                  <a:srgbClr val="800000"/>
                </a:solidFill>
                <a:cs typeface="+mn-cs"/>
              </a:rPr>
              <a:t>27. </a:t>
            </a:r>
            <a:r>
              <a:rPr lang="ja-JP" altLang="en-US" dirty="0" smtClean="0">
                <a:solidFill>
                  <a:srgbClr val="800000"/>
                </a:solidFill>
                <a:cs typeface="+mn-cs"/>
              </a:rPr>
              <a:t>“</a:t>
            </a:r>
            <a:r>
              <a:rPr lang="en-US" dirty="0" smtClean="0">
                <a:solidFill>
                  <a:srgbClr val="800000"/>
                </a:solidFill>
                <a:cs typeface="+mn-cs"/>
              </a:rPr>
              <a:t>Explicit instruction </a:t>
            </a:r>
            <a:r>
              <a:rPr lang="en-US" dirty="0" smtClean="0">
                <a:solidFill>
                  <a:srgbClr val="000000"/>
                </a:solidFill>
                <a:cs typeface="+mn-cs"/>
              </a:rPr>
              <a:t>with students who have mathematical difficulties has shown consistently positive effects on performance with word problems and computation. </a:t>
            </a:r>
            <a:r>
              <a:rPr lang="en-US" dirty="0" smtClean="0">
                <a:solidFill>
                  <a:srgbClr val="800000"/>
                </a:solidFill>
                <a:cs typeface="+mn-cs"/>
              </a:rPr>
              <a:t>Results are consistent for students with learning disabilities, as well as other students who perform in the lowest third of a typical class.</a:t>
            </a:r>
            <a:r>
              <a:rPr lang="ja-JP" altLang="en-US" dirty="0" smtClean="0">
                <a:solidFill>
                  <a:srgbClr val="800000"/>
                </a:solidFill>
                <a:latin typeface="Arial"/>
                <a:cs typeface="+mn-cs"/>
              </a:rPr>
              <a:t>”</a:t>
            </a:r>
            <a:r>
              <a:rPr lang="en-US" dirty="0" smtClean="0">
                <a:solidFill>
                  <a:srgbClr val="800000"/>
                </a:solidFill>
                <a:cs typeface="+mn-cs"/>
              </a:rPr>
              <a:t> </a:t>
            </a:r>
          </a:p>
          <a:p>
            <a:pPr marL="533400" indent="-533400" eaLnBrk="1" hangingPunct="1">
              <a:buFont typeface="Wingdings" charset="0"/>
              <a:buNone/>
              <a:defRPr/>
            </a:pPr>
            <a:endParaRPr lang="en-US" dirty="0" smtClean="0">
              <a:cs typeface="+mn-cs"/>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713173"/>
            <a:ext cx="8260672" cy="1039427"/>
          </a:xfrm>
        </p:spPr>
        <p:txBody>
          <a:bodyPr>
            <a:noAutofit/>
          </a:bodyPr>
          <a:lstStyle/>
          <a:p>
            <a:r>
              <a:rPr lang="en-US" sz="4400" dirty="0">
                <a:solidFill>
                  <a:srgbClr val="800000"/>
                </a:solidFill>
                <a:latin typeface="Calibri" charset="0"/>
              </a:rPr>
              <a:t>The 3 Shifts in CCSSM-Math</a:t>
            </a:r>
            <a:br>
              <a:rPr lang="en-US" sz="4400" dirty="0">
                <a:solidFill>
                  <a:srgbClr val="800000"/>
                </a:solidFill>
                <a:latin typeface="Calibri" charset="0"/>
              </a:rPr>
            </a:br>
            <a:endParaRPr lang="en-US" sz="4400" dirty="0"/>
          </a:p>
        </p:txBody>
      </p:sp>
      <p:sp>
        <p:nvSpPr>
          <p:cNvPr id="3" name="Content Placeholder 2"/>
          <p:cNvSpPr>
            <a:spLocks noGrp="1"/>
          </p:cNvSpPr>
          <p:nvPr>
            <p:ph sz="half" idx="1"/>
          </p:nvPr>
        </p:nvSpPr>
        <p:spPr/>
        <p:txBody>
          <a:bodyPr/>
          <a:lstStyle/>
          <a:p>
            <a:pPr marL="0" indent="0" eaLnBrk="1" hangingPunct="1">
              <a:spcBef>
                <a:spcPts val="2000"/>
              </a:spcBef>
              <a:buSzPct val="90000"/>
            </a:pPr>
            <a:r>
              <a:rPr lang="en-US" sz="2400" b="1" dirty="0">
                <a:solidFill>
                  <a:srgbClr val="800000"/>
                </a:solidFill>
                <a:latin typeface="Calibri" charset="0"/>
              </a:rPr>
              <a:t>Focus</a:t>
            </a:r>
            <a:r>
              <a:rPr lang="en-US" sz="2400" dirty="0">
                <a:latin typeface="Calibri" charset="0"/>
              </a:rPr>
              <a:t> strongly where the standards focus</a:t>
            </a:r>
          </a:p>
          <a:p>
            <a:pPr marL="0" indent="0" eaLnBrk="1" hangingPunct="1">
              <a:spcBef>
                <a:spcPts val="2000"/>
              </a:spcBef>
              <a:buSzPct val="90000"/>
            </a:pPr>
            <a:r>
              <a:rPr lang="en-US" sz="2400" b="1" dirty="0">
                <a:solidFill>
                  <a:srgbClr val="800000"/>
                </a:solidFill>
                <a:latin typeface="Calibri" charset="0"/>
              </a:rPr>
              <a:t>Coherence</a:t>
            </a:r>
            <a:r>
              <a:rPr lang="en-US" sz="2400" dirty="0">
                <a:latin typeface="Calibri" charset="0"/>
              </a:rPr>
              <a:t>: Think across grades and link to major topics within grades</a:t>
            </a:r>
          </a:p>
          <a:p>
            <a:pPr marL="0" indent="0" eaLnBrk="1" hangingPunct="1">
              <a:spcBef>
                <a:spcPts val="2000"/>
              </a:spcBef>
              <a:buSzPct val="90000"/>
            </a:pPr>
            <a:r>
              <a:rPr lang="en-US" sz="2400" b="1" dirty="0">
                <a:solidFill>
                  <a:srgbClr val="800000"/>
                </a:solidFill>
                <a:latin typeface="Calibri" charset="0"/>
              </a:rPr>
              <a:t>Rigor</a:t>
            </a:r>
            <a:r>
              <a:rPr lang="en-US" sz="2400" dirty="0">
                <a:solidFill>
                  <a:srgbClr val="800000"/>
                </a:solidFill>
                <a:latin typeface="Calibri" charset="0"/>
              </a:rPr>
              <a:t>:</a:t>
            </a:r>
            <a:r>
              <a:rPr lang="en-US" sz="2400" dirty="0">
                <a:latin typeface="Calibri" charset="0"/>
              </a:rPr>
              <a:t> In major topics, pursue with equal intensity:</a:t>
            </a:r>
          </a:p>
          <a:p>
            <a:pPr lvl="1" eaLnBrk="1" hangingPunct="1">
              <a:spcBef>
                <a:spcPts val="600"/>
              </a:spcBef>
              <a:buSzPct val="90000"/>
              <a:buFontTx/>
              <a:buBlip>
                <a:blip r:embed="rId2"/>
              </a:buBlip>
            </a:pPr>
            <a:r>
              <a:rPr lang="en-US" sz="2000" dirty="0">
                <a:solidFill>
                  <a:srgbClr val="800000"/>
                </a:solidFill>
                <a:latin typeface="Calibri" charset="0"/>
              </a:rPr>
              <a:t>Conceptual understanding</a:t>
            </a:r>
          </a:p>
          <a:p>
            <a:pPr lvl="1" eaLnBrk="1" hangingPunct="1">
              <a:spcBef>
                <a:spcPts val="600"/>
              </a:spcBef>
              <a:buSzPct val="90000"/>
              <a:buFontTx/>
              <a:buBlip>
                <a:blip r:embed="rId2"/>
              </a:buBlip>
            </a:pPr>
            <a:r>
              <a:rPr lang="en-US" sz="2000" b="1" dirty="0">
                <a:solidFill>
                  <a:srgbClr val="800000"/>
                </a:solidFill>
                <a:latin typeface="Calibri" charset="0"/>
              </a:rPr>
              <a:t>Procedural skill and fluency</a:t>
            </a:r>
          </a:p>
          <a:p>
            <a:pPr lvl="1" eaLnBrk="1" hangingPunct="1">
              <a:spcBef>
                <a:spcPts val="600"/>
              </a:spcBef>
              <a:buSzPct val="90000"/>
              <a:buFontTx/>
              <a:buBlip>
                <a:blip r:embed="rId2"/>
              </a:buBlip>
            </a:pPr>
            <a:r>
              <a:rPr lang="en-US" sz="2000" dirty="0">
                <a:solidFill>
                  <a:srgbClr val="800000"/>
                </a:solidFill>
                <a:latin typeface="Calibri" charset="0"/>
              </a:rPr>
              <a:t>Application</a:t>
            </a:r>
          </a:p>
          <a:p>
            <a:endParaRPr lang="en-US" dirty="0"/>
          </a:p>
        </p:txBody>
      </p:sp>
      <p:pic>
        <p:nvPicPr>
          <p:cNvPr id="5" name="Content Placeholder 4" descr="CCSSCover.PNG"/>
          <p:cNvPicPr>
            <a:picLocks noGrp="1" noChangeAspect="1"/>
          </p:cNvPicPr>
          <p:nvPr>
            <p:ph sz="half" idx="2"/>
          </p:nvPr>
        </p:nvPicPr>
        <p:blipFill>
          <a:blip r:embed="rId3">
            <a:extLst>
              <a:ext uri="{28A0092B-C50C-407E-A947-70E740481C1C}">
                <a14:useLocalDpi xmlns:a14="http://schemas.microsoft.com/office/drawing/2010/main" val="0"/>
              </a:ext>
            </a:extLst>
          </a:blip>
          <a:srcRect t="7684" b="768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Communications\Logos Signatures Photos\Seals, Logos, Signatures\OSPI schoolhouse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53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0970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rPr>
              <a:t>Effective Instruction</a:t>
            </a:r>
            <a:endParaRPr lang="en-US" sz="4000" dirty="0">
              <a:solidFill>
                <a:srgbClr val="800000"/>
              </a:solidFill>
            </a:endParaRPr>
          </a:p>
        </p:txBody>
      </p:sp>
      <p:sp>
        <p:nvSpPr>
          <p:cNvPr id="3" name="Content Placeholder 2"/>
          <p:cNvSpPr>
            <a:spLocks noGrp="1"/>
          </p:cNvSpPr>
          <p:nvPr>
            <p:ph idx="1"/>
          </p:nvPr>
        </p:nvSpPr>
        <p:spPr/>
        <p:txBody>
          <a:bodyPr/>
          <a:lstStyle/>
          <a:p>
            <a:pPr marL="114300" indent="0">
              <a:buNone/>
            </a:pPr>
            <a:r>
              <a:rPr lang="en-US" sz="3600" dirty="0" smtClean="0"/>
              <a:t>Organization and Management</a:t>
            </a:r>
          </a:p>
          <a:p>
            <a:pPr marL="114300" indent="0">
              <a:buNone/>
            </a:pPr>
            <a:r>
              <a:rPr lang="en-US" sz="3600" i="1" dirty="0" smtClean="0">
                <a:solidFill>
                  <a:srgbClr val="800000"/>
                </a:solidFill>
              </a:rPr>
              <a:t>Instructional Design</a:t>
            </a:r>
          </a:p>
          <a:p>
            <a:pPr marL="114300" indent="0">
              <a:buNone/>
            </a:pPr>
            <a:r>
              <a:rPr lang="en-US" sz="3600" dirty="0" smtClean="0"/>
              <a:t>Instructional Delivery</a:t>
            </a:r>
          </a:p>
          <a:p>
            <a:pPr marL="114300" indent="0">
              <a:buNone/>
            </a:pPr>
            <a:r>
              <a:rPr lang="en-US" sz="3600" dirty="0" smtClean="0"/>
              <a:t>Politics</a:t>
            </a:r>
            <a:endParaRPr lang="en-US" sz="3600" dirty="0"/>
          </a:p>
        </p:txBody>
      </p:sp>
    </p:spTree>
    <p:extLst>
      <p:ext uri="{BB962C8B-B14F-4D97-AF65-F5344CB8AC3E}">
        <p14:creationId xmlns:p14="http://schemas.microsoft.com/office/powerpoint/2010/main" val="703967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0"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1" name="Rectangle 5"/>
          <p:cNvSpPr>
            <a:spLocks noGrp="1" noChangeArrowheads="1"/>
          </p:cNvSpPr>
          <p:nvPr>
            <p:ph type="title"/>
          </p:nvPr>
        </p:nvSpPr>
        <p:spPr/>
        <p:txBody>
          <a:bodyPr rtlCol="0">
            <a:noAutofit/>
          </a:bodyPr>
          <a:lstStyle/>
          <a:p>
            <a:pPr algn="ctr" eaLnBrk="1" fontAlgn="auto" hangingPunct="1">
              <a:spcAft>
                <a:spcPts val="0"/>
              </a:spcAft>
              <a:defRPr/>
            </a:pPr>
            <a:r>
              <a:rPr lang="en-US" sz="4400" dirty="0" smtClean="0">
                <a:solidFill>
                  <a:srgbClr val="800000"/>
                </a:solidFill>
                <a:ea typeface="+mj-ea"/>
                <a:cs typeface="+mj-cs"/>
              </a:rPr>
              <a:t>Instructional Design </a:t>
            </a:r>
            <a:endParaRPr lang="en-US" sz="4400" dirty="0">
              <a:solidFill>
                <a:srgbClr val="800000"/>
              </a:solidFill>
              <a:ea typeface="+mj-ea"/>
              <a:cs typeface="+mj-cs"/>
            </a:endParaRPr>
          </a:p>
        </p:txBody>
      </p:sp>
      <p:sp>
        <p:nvSpPr>
          <p:cNvPr id="32772" name="Rectangle 6"/>
          <p:cNvSpPr>
            <a:spLocks noGrp="1" noChangeArrowheads="1"/>
          </p:cNvSpPr>
          <p:nvPr>
            <p:ph idx="1"/>
          </p:nvPr>
        </p:nvSpPr>
        <p:spPr>
          <a:xfrm>
            <a:off x="685800" y="1981200"/>
            <a:ext cx="8077200" cy="4114800"/>
          </a:xfrm>
        </p:spPr>
        <p:txBody>
          <a:bodyPr/>
          <a:lstStyle/>
          <a:p>
            <a:pPr marL="0" indent="0" eaLnBrk="1" hangingPunct="1">
              <a:buFont typeface="Wingdings" charset="0"/>
              <a:buNone/>
            </a:pPr>
            <a:r>
              <a:rPr lang="en-US" sz="3600" i="1" dirty="0">
                <a:solidFill>
                  <a:schemeClr val="tx1"/>
                </a:solidFill>
                <a:latin typeface="Calibri" charset="0"/>
                <a:cs typeface="Calibri" charset="0"/>
              </a:rPr>
              <a:t>It’s about</a:t>
            </a:r>
            <a:r>
              <a:rPr lang="en-US" sz="3600" i="1" dirty="0">
                <a:solidFill>
                  <a:srgbClr val="990000"/>
                </a:solidFill>
                <a:latin typeface="Calibri" charset="0"/>
                <a:cs typeface="Calibri" charset="0"/>
              </a:rPr>
              <a:t>:</a:t>
            </a:r>
          </a:p>
          <a:p>
            <a:pPr marL="0" indent="0" eaLnBrk="1" hangingPunct="1">
              <a:buFont typeface="Wingdings" charset="0"/>
              <a:buNone/>
            </a:pPr>
            <a:r>
              <a:rPr lang="en-US" sz="3600" i="1" dirty="0">
                <a:solidFill>
                  <a:srgbClr val="800000"/>
                </a:solidFill>
                <a:latin typeface="Calibri" charset="0"/>
                <a:cs typeface="Calibri" charset="0"/>
              </a:rPr>
              <a:t>reducing ambiguity that leads to confusion</a:t>
            </a:r>
          </a:p>
          <a:p>
            <a:pPr marL="0" indent="0" eaLnBrk="1" hangingPunct="1">
              <a:buFont typeface="Wingdings" charset="0"/>
              <a:buNone/>
            </a:pPr>
            <a:r>
              <a:rPr lang="en-US" sz="3600" i="1" dirty="0">
                <a:solidFill>
                  <a:srgbClr val="000000"/>
                </a:solidFill>
                <a:latin typeface="Calibri" charset="0"/>
                <a:cs typeface="Calibri" charset="0"/>
              </a:rPr>
              <a:t>It requires:</a:t>
            </a:r>
          </a:p>
          <a:p>
            <a:pPr marL="0" indent="0" eaLnBrk="1" hangingPunct="1">
              <a:buFont typeface="Wingdings" charset="0"/>
              <a:buNone/>
            </a:pPr>
            <a:r>
              <a:rPr lang="en-US" sz="3600" i="1" dirty="0">
                <a:solidFill>
                  <a:srgbClr val="800000"/>
                </a:solidFill>
                <a:latin typeface="Calibri" charset="0"/>
                <a:cs typeface="Calibri" charset="0"/>
              </a:rPr>
              <a:t>“Getting into the shoes of the learner…”</a:t>
            </a:r>
          </a:p>
          <a:p>
            <a:pPr marL="0" indent="0" eaLnBrk="1" hangingPunct="1">
              <a:buFont typeface="Wingdings" charset="0"/>
              <a:buNone/>
            </a:pPr>
            <a:endParaRPr lang="en-US" sz="3600" dirty="0">
              <a:solidFill>
                <a:srgbClr val="800000"/>
              </a:solidFill>
              <a:latin typeface="Calibri" charset="0"/>
              <a:cs typeface="Calibri" charset="0"/>
            </a:endParaRPr>
          </a:p>
        </p:txBody>
      </p:sp>
    </p:spTree>
    <p:extLst>
      <p:ext uri="{BB962C8B-B14F-4D97-AF65-F5344CB8AC3E}">
        <p14:creationId xmlns:p14="http://schemas.microsoft.com/office/powerpoint/2010/main" val="3303125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6" name="Rectangle 4"/>
          <p:cNvSpPr>
            <a:spLocks noGrp="1" noChangeArrowheads="1"/>
          </p:cNvSpPr>
          <p:nvPr>
            <p:ph type="body" sz="half" idx="1"/>
          </p:nvPr>
        </p:nvSpPr>
        <p:spPr>
          <a:xfrm>
            <a:off x="304800" y="1676400"/>
            <a:ext cx="8839200" cy="4648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Tx/>
              <a:buNone/>
              <a:defRPr/>
            </a:pPr>
            <a:endParaRPr lang="en-US" sz="2800" dirty="0" smtClean="0">
              <a:cs typeface="+mn-cs"/>
            </a:endParaRPr>
          </a:p>
          <a:p>
            <a:pPr eaLnBrk="1" hangingPunct="1">
              <a:buFontTx/>
              <a:buNone/>
              <a:defRPr/>
            </a:pPr>
            <a:r>
              <a:rPr lang="en-US" sz="3600" dirty="0" smtClean="0">
                <a:cs typeface="+mn-cs"/>
              </a:rPr>
              <a:t>A</a:t>
            </a:r>
            <a:r>
              <a:rPr lang="en-US" sz="3600" dirty="0">
                <a:cs typeface="+mn-cs"/>
              </a:rPr>
              <a:t>.  </a:t>
            </a:r>
            <a:r>
              <a:rPr lang="en-US" sz="3600" dirty="0" smtClean="0">
                <a:cs typeface="+mn-cs"/>
              </a:rPr>
              <a:t>Objectives – CCSS Standards</a:t>
            </a:r>
            <a:endParaRPr lang="en-US" sz="3600" dirty="0">
              <a:cs typeface="+mn-cs"/>
            </a:endParaRPr>
          </a:p>
          <a:p>
            <a:pPr eaLnBrk="1" hangingPunct="1">
              <a:buFontTx/>
              <a:buNone/>
              <a:defRPr/>
            </a:pPr>
            <a:r>
              <a:rPr lang="en-US" sz="3600" dirty="0">
                <a:cs typeface="+mn-cs"/>
              </a:rPr>
              <a:t>B.  Explicit Strategy </a:t>
            </a:r>
            <a:r>
              <a:rPr lang="en-US" sz="3600" dirty="0" smtClean="0">
                <a:cs typeface="+mn-cs"/>
              </a:rPr>
              <a:t>Instruction – “Big Ideas”</a:t>
            </a:r>
            <a:endParaRPr lang="en-US" sz="3600" dirty="0">
              <a:cs typeface="+mn-cs"/>
            </a:endParaRPr>
          </a:p>
          <a:p>
            <a:pPr marL="114300" indent="0" eaLnBrk="1" hangingPunct="1">
              <a:buNone/>
              <a:defRPr/>
            </a:pPr>
            <a:r>
              <a:rPr lang="en-US" sz="3600" dirty="0" smtClean="0">
                <a:cs typeface="+mn-cs"/>
              </a:rPr>
              <a:t>C.  Component Skills</a:t>
            </a:r>
          </a:p>
          <a:p>
            <a:pPr marL="114300" indent="0" eaLnBrk="1" hangingPunct="1">
              <a:buNone/>
              <a:defRPr/>
            </a:pPr>
            <a:r>
              <a:rPr lang="en-US" sz="3600" dirty="0" smtClean="0">
                <a:cs typeface="+mn-cs"/>
              </a:rPr>
              <a:t>D.  Example Selection</a:t>
            </a:r>
          </a:p>
          <a:p>
            <a:pPr marL="114300" indent="0" eaLnBrk="1" hangingPunct="1">
              <a:buNone/>
              <a:defRPr/>
            </a:pPr>
            <a:r>
              <a:rPr lang="en-US" sz="3600" dirty="0" smtClean="0">
                <a:cs typeface="+mn-cs"/>
              </a:rPr>
              <a:t>E.  </a:t>
            </a:r>
            <a:r>
              <a:rPr lang="en-US" sz="3600" dirty="0" smtClean="0"/>
              <a:t>Formative Assessment</a:t>
            </a:r>
            <a:endParaRPr lang="en-US" sz="3600" dirty="0">
              <a:cs typeface="+mn-cs"/>
            </a:endParaRPr>
          </a:p>
          <a:p>
            <a:pPr eaLnBrk="1" hangingPunct="1">
              <a:buFontTx/>
              <a:buNone/>
              <a:defRPr/>
            </a:pPr>
            <a:endParaRPr lang="en-US" dirty="0">
              <a:latin typeface="Times New Roman" charset="0"/>
              <a:cs typeface="+mn-cs"/>
            </a:endParaRPr>
          </a:p>
          <a:p>
            <a:pPr eaLnBrk="1" hangingPunct="1">
              <a:buFontTx/>
              <a:buNone/>
              <a:defRPr/>
            </a:pPr>
            <a:endParaRPr lang="en-US" sz="3600" dirty="0">
              <a:latin typeface="Times New Roman" charset="0"/>
              <a:cs typeface="+mn-cs"/>
            </a:endParaRPr>
          </a:p>
          <a:p>
            <a:pPr eaLnBrk="1" hangingPunct="1">
              <a:buFontTx/>
              <a:buNone/>
              <a:defRPr/>
            </a:pPr>
            <a:endParaRPr lang="en-US" sz="3600" dirty="0">
              <a:solidFill>
                <a:srgbClr val="CC0000"/>
              </a:solidFill>
              <a:latin typeface="Times New Roman" charset="0"/>
              <a:cs typeface="+mn-cs"/>
            </a:endParaRPr>
          </a:p>
          <a:p>
            <a:pPr eaLnBrk="1" hangingPunct="1">
              <a:buFontTx/>
              <a:buNone/>
              <a:defRPr/>
            </a:pPr>
            <a:endParaRPr lang="en-US" dirty="0">
              <a:latin typeface="Times New Roman" charset="0"/>
              <a:cs typeface="+mn-cs"/>
            </a:endParaRPr>
          </a:p>
          <a:p>
            <a:pPr eaLnBrk="1" hangingPunct="1">
              <a:buFontTx/>
              <a:buNone/>
              <a:defRPr/>
            </a:pPr>
            <a:endParaRPr lang="en-US" dirty="0">
              <a:latin typeface="Arial" charset="0"/>
              <a:cs typeface="+mn-cs"/>
            </a:endParaRPr>
          </a:p>
          <a:p>
            <a:pPr eaLnBrk="1" hangingPunct="1">
              <a:buFontTx/>
              <a:buNone/>
              <a:defRPr/>
            </a:pPr>
            <a:endParaRPr lang="en-US" dirty="0">
              <a:latin typeface="Times New Roman" charset="0"/>
              <a:cs typeface="+mn-cs"/>
            </a:endParaRPr>
          </a:p>
        </p:txBody>
      </p:sp>
      <p:sp>
        <p:nvSpPr>
          <p:cNvPr id="13317" name="Rectangle 5"/>
          <p:cNvSpPr>
            <a:spLocks noChangeArrowheads="1"/>
          </p:cNvSpPr>
          <p:nvPr/>
        </p:nvSpPr>
        <p:spPr bwMode="auto">
          <a:xfrm>
            <a:off x="304800" y="457200"/>
            <a:ext cx="8534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b">
            <a:spAutoFit/>
          </a:bodyPr>
          <a:lstStyle/>
          <a:p>
            <a:pPr algn="ctr">
              <a:defRPr/>
            </a:pPr>
            <a:r>
              <a:rPr lang="en-US" sz="4400" cap="all" dirty="0">
                <a:solidFill>
                  <a:srgbClr val="800000"/>
                </a:solidFill>
                <a:latin typeface="+mn-lt"/>
                <a:cs typeface="+mn-cs"/>
              </a:rPr>
              <a:t>Instructional </a:t>
            </a:r>
            <a:r>
              <a:rPr lang="en-US" sz="4400" cap="all" dirty="0" smtClean="0">
                <a:solidFill>
                  <a:srgbClr val="800000"/>
                </a:solidFill>
                <a:latin typeface="+mn-lt"/>
                <a:cs typeface="+mn-cs"/>
              </a:rPr>
              <a:t>Design Features</a:t>
            </a:r>
            <a:endParaRPr lang="en-US" sz="4400" cap="all" dirty="0">
              <a:solidFill>
                <a:srgbClr val="800000"/>
              </a:solidFill>
              <a:latin typeface="+mn-lt"/>
              <a:cs typeface="+mn-cs"/>
            </a:endParaRPr>
          </a:p>
        </p:txBody>
      </p:sp>
    </p:spTree>
    <p:extLst>
      <p:ext uri="{BB962C8B-B14F-4D97-AF65-F5344CB8AC3E}">
        <p14:creationId xmlns:p14="http://schemas.microsoft.com/office/powerpoint/2010/main" val="2858235844"/>
      </p:ext>
    </p:extLst>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800000"/>
                </a:solidFill>
              </a:rPr>
              <a:t>A.  Objectives – CCSS Standards</a:t>
            </a:r>
            <a:endParaRPr lang="en-US" sz="4000" dirty="0">
              <a:solidFill>
                <a:srgbClr val="800000"/>
              </a:solidFill>
            </a:endParaRPr>
          </a:p>
        </p:txBody>
      </p:sp>
      <p:sp>
        <p:nvSpPr>
          <p:cNvPr id="6" name="Content Placeholder 5"/>
          <p:cNvSpPr>
            <a:spLocks noGrp="1"/>
          </p:cNvSpPr>
          <p:nvPr>
            <p:ph idx="1"/>
          </p:nvPr>
        </p:nvSpPr>
        <p:spPr/>
        <p:txBody>
          <a:bodyPr/>
          <a:lstStyle/>
          <a:p>
            <a:pPr marL="114300" indent="0">
              <a:buNone/>
            </a:pPr>
            <a:r>
              <a:rPr lang="en-US" sz="2800" dirty="0" smtClean="0">
                <a:solidFill>
                  <a:srgbClr val="800000"/>
                </a:solidFill>
              </a:rPr>
              <a:t>High </a:t>
            </a:r>
            <a:r>
              <a:rPr lang="en-US" sz="2800" dirty="0">
                <a:solidFill>
                  <a:srgbClr val="800000"/>
                </a:solidFill>
              </a:rPr>
              <a:t>School: Geometry » Geometric Measurement &amp; Dimension » </a:t>
            </a:r>
            <a:r>
              <a:rPr lang="en-US" sz="2800" b="1" dirty="0">
                <a:solidFill>
                  <a:srgbClr val="800000"/>
                </a:solidFill>
              </a:rPr>
              <a:t>Explain volume formulas and use them to solve problems </a:t>
            </a:r>
            <a:endParaRPr lang="en-US" sz="2800" b="1" dirty="0" smtClean="0">
              <a:solidFill>
                <a:srgbClr val="800000"/>
              </a:solidFill>
            </a:endParaRPr>
          </a:p>
          <a:p>
            <a:pPr marL="114300" indent="0">
              <a:buNone/>
            </a:pPr>
            <a:r>
              <a:rPr lang="en-US" sz="2800" b="1" dirty="0" smtClean="0"/>
              <a:t>Math </a:t>
            </a:r>
            <a:r>
              <a:rPr lang="en-US" sz="2800" b="1" dirty="0"/>
              <a:t>Standard</a:t>
            </a:r>
            <a:r>
              <a:rPr lang="en-US" sz="2800" dirty="0"/>
              <a:t> • </a:t>
            </a:r>
            <a:r>
              <a:rPr lang="en-US" sz="2800" dirty="0" err="1"/>
              <a:t>www.corestandards.org</a:t>
            </a:r>
            <a:r>
              <a:rPr lang="en-US" sz="2800" dirty="0"/>
              <a:t>/Math/Content/HSG/GMD/A/ </a:t>
            </a:r>
          </a:p>
          <a:p>
            <a:endParaRPr lang="en-US" sz="2800" dirty="0"/>
          </a:p>
        </p:txBody>
      </p:sp>
    </p:spTree>
    <p:extLst>
      <p:ext uri="{BB962C8B-B14F-4D97-AF65-F5344CB8AC3E}">
        <p14:creationId xmlns:p14="http://schemas.microsoft.com/office/powerpoint/2010/main" val="40662157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2053</TotalTime>
  <Words>1099</Words>
  <Application>Microsoft Macintosh PowerPoint</Application>
  <PresentationFormat>On-screen Show (4:3)</PresentationFormat>
  <Paragraphs>230</Paragraphs>
  <Slides>35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Apothecary</vt:lpstr>
      <vt:lpstr>Equation</vt:lpstr>
      <vt:lpstr>PowerPoint Presentation</vt:lpstr>
      <vt:lpstr>Learning Targets</vt:lpstr>
      <vt:lpstr> National Math Panel 2008</vt:lpstr>
      <vt:lpstr> NMP Recommendations</vt:lpstr>
      <vt:lpstr>The 3 Shifts in CCSSM-Math </vt:lpstr>
      <vt:lpstr>Effective Instruction</vt:lpstr>
      <vt:lpstr>Instructional Design </vt:lpstr>
      <vt:lpstr>PowerPoint Presentation</vt:lpstr>
      <vt:lpstr>A.  Objectives – CCSS Standards</vt:lpstr>
      <vt:lpstr>  B. Big Idea: Volume Strategy   </vt:lpstr>
      <vt:lpstr>Explicit Strategy Instruction:  Volume</vt:lpstr>
      <vt:lpstr>  Big Idea: Volume Strategy   </vt:lpstr>
      <vt:lpstr>   Big Idea: Volume Strategy    </vt:lpstr>
      <vt:lpstr>B. Explicit Strategy Instruction</vt:lpstr>
      <vt:lpstr>PowerPoint Presentation</vt:lpstr>
      <vt:lpstr>D. Example Selection</vt:lpstr>
      <vt:lpstr>Organization of Fraction Instruction</vt:lpstr>
      <vt:lpstr>FRACTION Analysis Skills</vt:lpstr>
      <vt:lpstr>Rewriting Fractions</vt:lpstr>
      <vt:lpstr>Rewriting Fractions</vt:lpstr>
      <vt:lpstr>Operations</vt:lpstr>
      <vt:lpstr>Lesson Planning</vt:lpstr>
      <vt:lpstr>Fractions with UNLIKE Denominators</vt:lpstr>
      <vt:lpstr>Fractions with UNLIKE DENOMINATORS</vt:lpstr>
      <vt:lpstr>Fractions with UNLIKE DENOMINATORS</vt:lpstr>
      <vt:lpstr>Fractions with UNLIKE DENOMINATORS</vt:lpstr>
      <vt:lpstr>Generalizable Concept</vt:lpstr>
      <vt:lpstr>Fractions with UNLIKE DENOMINATORS</vt:lpstr>
      <vt:lpstr>Fractions with UNLIKE DENOMINATORS</vt:lpstr>
      <vt:lpstr>Fractions with UNLIKE DENOMINATORS</vt:lpstr>
      <vt:lpstr>Diagnosis and Remediation</vt:lpstr>
      <vt:lpstr>Diagnosis and Remediation</vt:lpstr>
      <vt:lpstr>Diagnosis and Remediation</vt:lpstr>
      <vt:lpstr>The Devil is in the Detail…</vt:lpstr>
      <vt:lpstr>Full Disclosure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Marcy  Stein</cp:lastModifiedBy>
  <cp:revision>89</cp:revision>
  <cp:lastPrinted>2016-10-21T12:25:29Z</cp:lastPrinted>
  <dcterms:created xsi:type="dcterms:W3CDTF">1601-01-01T00:00:00Z</dcterms:created>
  <dcterms:modified xsi:type="dcterms:W3CDTF">2016-10-24T17:15:24Z</dcterms:modified>
</cp:coreProperties>
</file>